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11"/>
  </p:notesMasterIdLst>
  <p:sldIdLst>
    <p:sldId id="2147481665" r:id="rId6"/>
    <p:sldId id="2147481666" r:id="rId7"/>
    <p:sldId id="2147481667" r:id="rId8"/>
    <p:sldId id="2147481668" r:id="rId9"/>
    <p:sldId id="2147481669"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8268C1CC-8B05-4359-99AF-F72E51EDE393}">
          <p14:sldIdLst>
            <p14:sldId id="2147481665"/>
            <p14:sldId id="2147481666"/>
            <p14:sldId id="2147481667"/>
            <p14:sldId id="2147481668"/>
            <p14:sldId id="21474816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0BAC8C-8DB8-D8BE-8FFA-21EB63997E8A}" name="Egeberg, Henrik Westye" initials="HE" userId="S::Henrik.Westye.Egeberg@toll.no::6a548be5-7186-48d5-aa44-dded6cd349f1" providerId="AD"/>
  <p188:author id="{1A1592D2-D0B0-52C5-05E0-3CC31C895F79}" name="Sandvik, Raija Kristin" initials="RS" userId="S::Raija.Kristin.Sandvik@toll.no::fa26dc94-f8ef-45dd-aaf5-ec65bcf5308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740" autoAdjust="0"/>
  </p:normalViewPr>
  <p:slideViewPr>
    <p:cSldViewPr snapToGrid="0">
      <p:cViewPr varScale="1">
        <p:scale>
          <a:sx n="34" d="100"/>
          <a:sy n="34" d="100"/>
        </p:scale>
        <p:origin x="190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bwad, Anne Christine Kverno" userId="208a82c7-628a-4c00-8067-4a47e3c4c257" providerId="ADAL" clId="{FA2C67D9-1A6C-4977-B927-0E9A76CA4184}"/>
    <pc:docChg chg="custSel modSld">
      <pc:chgData name="Dybwad, Anne Christine Kverno" userId="208a82c7-628a-4c00-8067-4a47e3c4c257" providerId="ADAL" clId="{FA2C67D9-1A6C-4977-B927-0E9A76CA4184}" dt="2025-09-25T12:07:45.699" v="2" actId="27636"/>
      <pc:docMkLst>
        <pc:docMk/>
      </pc:docMkLst>
      <pc:sldChg chg="modSp mod">
        <pc:chgData name="Dybwad, Anne Christine Kverno" userId="208a82c7-628a-4c00-8067-4a47e3c4c257" providerId="ADAL" clId="{FA2C67D9-1A6C-4977-B927-0E9A76CA4184}" dt="2025-09-25T12:07:45.699" v="2" actId="27636"/>
        <pc:sldMkLst>
          <pc:docMk/>
          <pc:sldMk cId="4199054021" sldId="2147481665"/>
        </pc:sldMkLst>
        <pc:spChg chg="mod">
          <ac:chgData name="Dybwad, Anne Christine Kverno" userId="208a82c7-628a-4c00-8067-4a47e3c4c257" providerId="ADAL" clId="{FA2C67D9-1A6C-4977-B927-0E9A76CA4184}" dt="2025-09-25T12:07:45.699" v="2" actId="27636"/>
          <ac:spMkLst>
            <pc:docMk/>
            <pc:sldMk cId="4199054021" sldId="2147481665"/>
            <ac:spMk id="2" creationId="{9736185E-42ED-EBC9-7160-AF4D6654AC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A41E2-3C47-4FAD-9F85-AD072E8D3E53}" type="datetimeFigureOut">
              <a:rPr lang="nb-NO" smtClean="0"/>
              <a:t>25.09.2025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D1488-20D7-4F8C-BF1F-E8032684E683}" type="slidenum">
              <a:rPr lang="nb-NO" smtClean="0"/>
              <a:t>‹#›</a:t>
            </a:fld>
            <a:endParaRPr lang="nb-NO"/>
          </a:p>
        </p:txBody>
      </p:sp>
    </p:spTree>
    <p:extLst>
      <p:ext uri="{BB962C8B-B14F-4D97-AF65-F5344CB8AC3E}">
        <p14:creationId xmlns:p14="http://schemas.microsoft.com/office/powerpoint/2010/main" val="36663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639F3-EF65-BEDA-4B92-4A76EE1DE2A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EA1270E-2A42-5286-F3C9-FD2AE550BDE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87B7D0E-0E96-4F0F-0396-F0B0A36E7FEA}"/>
              </a:ext>
            </a:extLst>
          </p:cNvPr>
          <p:cNvSpPr>
            <a:spLocks noGrp="1"/>
          </p:cNvSpPr>
          <p:nvPr>
            <p:ph type="body" idx="1"/>
          </p:nvPr>
        </p:nvSpPr>
        <p:spPr/>
        <p:txBody>
          <a:bodyPr/>
          <a:lstStyle/>
          <a:p>
            <a:endParaRPr lang="nb-NO" b="0" dirty="0"/>
          </a:p>
        </p:txBody>
      </p:sp>
      <p:sp>
        <p:nvSpPr>
          <p:cNvPr id="4" name="Plassholder for lysbildenummer 3">
            <a:extLst>
              <a:ext uri="{FF2B5EF4-FFF2-40B4-BE49-F238E27FC236}">
                <a16:creationId xmlns:a16="http://schemas.microsoft.com/office/drawing/2014/main" id="{3EBDF440-CB0B-E617-D131-FABA6E7FF0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D1488-20D7-4F8C-BF1F-E8032684E683}"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081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03FD-A79C-3567-D2EA-71D03A098C3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9F8E5AD-A6DB-7FEE-01BD-15E9DA74AD9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1166609-C4C8-A2AE-F7AB-5E167F01DD4D}"/>
              </a:ext>
            </a:extLst>
          </p:cNvPr>
          <p:cNvSpPr>
            <a:spLocks noGrp="1"/>
          </p:cNvSpPr>
          <p:nvPr>
            <p:ph type="body" idx="1"/>
          </p:nvPr>
        </p:nvSpPr>
        <p:spPr/>
        <p:txBody>
          <a:bodyPr/>
          <a:lstStyle/>
          <a:p>
            <a:endParaRPr lang="nb-NO" b="1" dirty="0">
              <a:latin typeface="Aptos" panose="020B0004020202020204" pitchFamily="34" charset="0"/>
            </a:endParaRPr>
          </a:p>
        </p:txBody>
      </p:sp>
      <p:sp>
        <p:nvSpPr>
          <p:cNvPr id="4" name="Plassholder for lysbildenummer 3">
            <a:extLst>
              <a:ext uri="{FF2B5EF4-FFF2-40B4-BE49-F238E27FC236}">
                <a16:creationId xmlns:a16="http://schemas.microsoft.com/office/drawing/2014/main" id="{AC0DEDC3-1D5D-B9E7-D428-C8ECF22B4E51}"/>
              </a:ext>
            </a:extLst>
          </p:cNvPr>
          <p:cNvSpPr>
            <a:spLocks noGrp="1"/>
          </p:cNvSpPr>
          <p:nvPr>
            <p:ph type="sldNum" sz="quarter" idx="5"/>
          </p:nvPr>
        </p:nvSpPr>
        <p:spPr/>
        <p:txBody>
          <a:bodyPr/>
          <a:lstStyle/>
          <a:p>
            <a:fld id="{AD1D1488-20D7-4F8C-BF1F-E8032684E683}" type="slidenum">
              <a:rPr lang="nb-NO" smtClean="0"/>
              <a:t>2</a:t>
            </a:fld>
            <a:endParaRPr lang="nb-NO"/>
          </a:p>
        </p:txBody>
      </p:sp>
    </p:spTree>
    <p:extLst>
      <p:ext uri="{BB962C8B-B14F-4D97-AF65-F5344CB8AC3E}">
        <p14:creationId xmlns:p14="http://schemas.microsoft.com/office/powerpoint/2010/main" val="402617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130C5-6682-31AA-7698-77C0AADC9B9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B020B68-6B60-9D9F-B298-D550B45FE8D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A1920EC-3D28-1FCE-324D-3584F5C0CB38}"/>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93919DF3-DAB8-2A52-DD18-ED57B072E15C}"/>
              </a:ext>
            </a:extLst>
          </p:cNvPr>
          <p:cNvSpPr>
            <a:spLocks noGrp="1"/>
          </p:cNvSpPr>
          <p:nvPr>
            <p:ph type="sldNum" sz="quarter" idx="5"/>
          </p:nvPr>
        </p:nvSpPr>
        <p:spPr/>
        <p:txBody>
          <a:bodyPr/>
          <a:lstStyle/>
          <a:p>
            <a:fld id="{AD1D1488-20D7-4F8C-BF1F-E8032684E683}" type="slidenum">
              <a:rPr lang="nb-NO" smtClean="0"/>
              <a:t>3</a:t>
            </a:fld>
            <a:endParaRPr lang="nb-NO"/>
          </a:p>
        </p:txBody>
      </p:sp>
    </p:spTree>
    <p:extLst>
      <p:ext uri="{BB962C8B-B14F-4D97-AF65-F5344CB8AC3E}">
        <p14:creationId xmlns:p14="http://schemas.microsoft.com/office/powerpoint/2010/main" val="162457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BC98-28EC-CE66-7B81-BAC0CBB41E0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3043C41-A09A-1579-B527-DBB50F12EF9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01EEB54-8DE9-6586-F5DB-4E80624EAD68}"/>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DF4DF0E0-B285-B102-10DE-4A0D9DF03651}"/>
              </a:ext>
            </a:extLst>
          </p:cNvPr>
          <p:cNvSpPr>
            <a:spLocks noGrp="1"/>
          </p:cNvSpPr>
          <p:nvPr>
            <p:ph type="sldNum" sz="quarter" idx="5"/>
          </p:nvPr>
        </p:nvSpPr>
        <p:spPr/>
        <p:txBody>
          <a:bodyPr/>
          <a:lstStyle/>
          <a:p>
            <a:fld id="{AD1D1488-20D7-4F8C-BF1F-E8032684E683}" type="slidenum">
              <a:rPr lang="nb-NO" smtClean="0"/>
              <a:t>4</a:t>
            </a:fld>
            <a:endParaRPr lang="nb-NO"/>
          </a:p>
        </p:txBody>
      </p:sp>
    </p:spTree>
    <p:extLst>
      <p:ext uri="{BB962C8B-B14F-4D97-AF65-F5344CB8AC3E}">
        <p14:creationId xmlns:p14="http://schemas.microsoft.com/office/powerpoint/2010/main" val="148654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96B49-369D-6B29-293C-607CC2AC78F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BC59E08-0D13-AD67-19B3-9E02EFD22C0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965C1A4-EBB9-D986-8072-6C4DF4B260D9}"/>
              </a:ext>
            </a:extLst>
          </p:cNvPr>
          <p:cNvSpPr>
            <a:spLocks noGrp="1"/>
          </p:cNvSpPr>
          <p:nvPr>
            <p:ph type="body" idx="1"/>
          </p:nvPr>
        </p:nvSpPr>
        <p:spPr/>
        <p:txBody>
          <a:bodyPr/>
          <a:lstStyle/>
          <a:p>
            <a:pPr marL="0" indent="0">
              <a:buFont typeface="Wingdings" panose="05000000000000000000" pitchFamily="2" charset="2"/>
              <a:buNone/>
            </a:pPr>
            <a:endParaRPr lang="nb-NO" b="0" i="0" u="none" strike="noStrike" dirty="0">
              <a:solidFill>
                <a:srgbClr val="000000"/>
              </a:solidFill>
              <a:effectLst/>
              <a:latin typeface="Aptos" panose="020B0004020202020204" pitchFamily="34" charset="0"/>
            </a:endParaRPr>
          </a:p>
        </p:txBody>
      </p:sp>
      <p:sp>
        <p:nvSpPr>
          <p:cNvPr id="4" name="Plassholder for lysbildenummer 3">
            <a:extLst>
              <a:ext uri="{FF2B5EF4-FFF2-40B4-BE49-F238E27FC236}">
                <a16:creationId xmlns:a16="http://schemas.microsoft.com/office/drawing/2014/main" id="{87012D4D-B773-A209-2A0F-2528E17B021B}"/>
              </a:ext>
            </a:extLst>
          </p:cNvPr>
          <p:cNvSpPr>
            <a:spLocks noGrp="1"/>
          </p:cNvSpPr>
          <p:nvPr>
            <p:ph type="sldNum" sz="quarter" idx="5"/>
          </p:nvPr>
        </p:nvSpPr>
        <p:spPr/>
        <p:txBody>
          <a:bodyPr/>
          <a:lstStyle/>
          <a:p>
            <a:fld id="{AD1D1488-20D7-4F8C-BF1F-E8032684E683}" type="slidenum">
              <a:rPr lang="nb-NO" smtClean="0"/>
              <a:t>5</a:t>
            </a:fld>
            <a:endParaRPr lang="nb-NO"/>
          </a:p>
        </p:txBody>
      </p:sp>
    </p:spTree>
    <p:extLst>
      <p:ext uri="{BB962C8B-B14F-4D97-AF65-F5344CB8AC3E}">
        <p14:creationId xmlns:p14="http://schemas.microsoft.com/office/powerpoint/2010/main" val="137297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44374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tellysbilde 7">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t="7822" b="7822"/>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Grafikk 9">
            <a:extLst>
              <a:ext uri="{FF2B5EF4-FFF2-40B4-BE49-F238E27FC236}">
                <a16:creationId xmlns:a16="http://schemas.microsoft.com/office/drawing/2014/main" id="{9F334A91-D8AB-408D-1AF4-9529F6B6421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0215108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tellysbilde 8">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t="12436" b="12436"/>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Grafikk 9">
            <a:extLst>
              <a:ext uri="{FF2B5EF4-FFF2-40B4-BE49-F238E27FC236}">
                <a16:creationId xmlns:a16="http://schemas.microsoft.com/office/drawing/2014/main" id="{9F334A91-D8AB-408D-1AF4-9529F6B6421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9200233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lysbilde 9">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a:blip r:embed="rId2">
            <a:extLst>
              <a:ext uri="{28A0092B-C50C-407E-A947-70E740481C1C}">
                <a14:useLocalDpi xmlns:a14="http://schemas.microsoft.com/office/drawing/2010/main" val="0"/>
              </a:ext>
            </a:extLst>
          </a:blip>
          <a:srcRect l="92" r="92"/>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8" name="Grafikk 17">
            <a:extLst>
              <a:ext uri="{FF2B5EF4-FFF2-40B4-BE49-F238E27FC236}">
                <a16:creationId xmlns:a16="http://schemas.microsoft.com/office/drawing/2014/main" id="{ABEDB02E-F0E0-841B-ED87-0019773A120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0954414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2" name="Tittel 1">
            <a:extLst>
              <a:ext uri="{FF2B5EF4-FFF2-40B4-BE49-F238E27FC236}">
                <a16:creationId xmlns:a16="http://schemas.microsoft.com/office/drawing/2014/main" id="{BEDCEBA1-A56B-6910-361F-1B70BD28DA44}"/>
              </a:ext>
            </a:extLst>
          </p:cNvPr>
          <p:cNvSpPr>
            <a:spLocks noGrp="1"/>
          </p:cNvSpPr>
          <p:nvPr>
            <p:ph type="title"/>
          </p:nvPr>
        </p:nvSpPr>
        <p:spPr>
          <a:xfrm>
            <a:off x="410398" y="687585"/>
            <a:ext cx="6588279" cy="1284918"/>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7BE4F38-9622-711C-E69B-51DFC32FB14F}"/>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Tree>
    <p:extLst>
      <p:ext uri="{BB962C8B-B14F-4D97-AF65-F5344CB8AC3E}">
        <p14:creationId xmlns:p14="http://schemas.microsoft.com/office/powerpoint/2010/main" val="4048383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lys">
    <p:bg>
      <p:bgRef idx="1001">
        <a:schemeClr val="bg2"/>
      </p:bgRef>
    </p:bg>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2" name="Tittel 1">
            <a:extLst>
              <a:ext uri="{FF2B5EF4-FFF2-40B4-BE49-F238E27FC236}">
                <a16:creationId xmlns:a16="http://schemas.microsoft.com/office/drawing/2014/main" id="{BEDCEBA1-A56B-6910-361F-1B70BD28DA44}"/>
              </a:ext>
            </a:extLst>
          </p:cNvPr>
          <p:cNvSpPr>
            <a:spLocks noGrp="1"/>
          </p:cNvSpPr>
          <p:nvPr>
            <p:ph type="title"/>
          </p:nvPr>
        </p:nvSpPr>
        <p:spPr>
          <a:xfrm>
            <a:off x="410398" y="687585"/>
            <a:ext cx="6588279" cy="1284918"/>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7BE4F38-9622-711C-E69B-51DFC32FB14F}"/>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Tree>
    <p:extLst>
      <p:ext uri="{BB962C8B-B14F-4D97-AF65-F5344CB8AC3E}">
        <p14:creationId xmlns:p14="http://schemas.microsoft.com/office/powerpoint/2010/main" val="218181800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tel og innhold, mørk">
    <p:bg>
      <p:bgRef idx="1001">
        <a:schemeClr val="bg1"/>
      </p:bgRef>
    </p:bg>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2" name="Tittel 1">
            <a:extLst>
              <a:ext uri="{FF2B5EF4-FFF2-40B4-BE49-F238E27FC236}">
                <a16:creationId xmlns:a16="http://schemas.microsoft.com/office/drawing/2014/main" id="{BEDCEBA1-A56B-6910-361F-1B70BD28DA44}"/>
              </a:ext>
            </a:extLst>
          </p:cNvPr>
          <p:cNvSpPr>
            <a:spLocks noGrp="1"/>
          </p:cNvSpPr>
          <p:nvPr>
            <p:ph type="title"/>
          </p:nvPr>
        </p:nvSpPr>
        <p:spPr>
          <a:xfrm>
            <a:off x="410398" y="687585"/>
            <a:ext cx="6588279" cy="1284918"/>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7BE4F38-9622-711C-E69B-51DFC32FB14F}"/>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pic>
        <p:nvPicPr>
          <p:cNvPr id="7" name="Bilde 6">
            <a:extLst>
              <a:ext uri="{FF2B5EF4-FFF2-40B4-BE49-F238E27FC236}">
                <a16:creationId xmlns:a16="http://schemas.microsoft.com/office/drawing/2014/main" id="{11A84E27-DB2A-1D00-FDC1-37F4BCD8A872}"/>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365691782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631F8-BA09-F9BE-1623-440184250BE5}"/>
              </a:ext>
            </a:extLst>
          </p:cNvPr>
          <p:cNvSpPr>
            <a:spLocks noGrp="1"/>
          </p:cNvSpPr>
          <p:nvPr>
            <p:ph type="title"/>
          </p:nvPr>
        </p:nvSpPr>
        <p:spPr>
          <a:xfrm>
            <a:off x="410400" y="1398759"/>
            <a:ext cx="4677648" cy="2666247"/>
          </a:xfrm>
        </p:spPr>
        <p:txBody>
          <a:bodyPr anchor="b">
            <a:normAutofit/>
          </a:bodyPr>
          <a:lstStyle>
            <a:lvl1pPr>
              <a:defRPr sz="3200"/>
            </a:lvl1pPr>
          </a:lstStyle>
          <a:p>
            <a:r>
              <a:rPr lang="nb-NO"/>
              <a:t>Klikk for å redigere tittelstil</a:t>
            </a:r>
          </a:p>
        </p:txBody>
      </p:sp>
      <p:sp>
        <p:nvSpPr>
          <p:cNvPr id="3" name="Plassholder for tekst 2">
            <a:extLst>
              <a:ext uri="{FF2B5EF4-FFF2-40B4-BE49-F238E27FC236}">
                <a16:creationId xmlns:a16="http://schemas.microsoft.com/office/drawing/2014/main" id="{BDC7CDB6-61A3-5800-72B1-D2A4DBBF5C23}"/>
              </a:ext>
            </a:extLst>
          </p:cNvPr>
          <p:cNvSpPr>
            <a:spLocks noGrp="1"/>
          </p:cNvSpPr>
          <p:nvPr>
            <p:ph type="body" idx="1"/>
          </p:nvPr>
        </p:nvSpPr>
        <p:spPr>
          <a:xfrm>
            <a:off x="410400" y="4173649"/>
            <a:ext cx="4677646" cy="1285592"/>
          </a:xfrm>
        </p:spPr>
        <p:txBody>
          <a:bodyPr>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AD18333-D667-0635-F536-8CF3AA46021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36FA9294-5EF2-A416-494C-DE827AEDF46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E7B3E4-B664-6A21-D1E3-AE35F0003387}"/>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8" name="Rett linje 7">
            <a:extLst>
              <a:ext uri="{FF2B5EF4-FFF2-40B4-BE49-F238E27FC236}">
                <a16:creationId xmlns:a16="http://schemas.microsoft.com/office/drawing/2014/main" id="{EF6BFAF9-C082-BDBE-79A6-51232069C9E8}"/>
              </a:ext>
            </a:extLst>
          </p:cNvPr>
          <p:cNvCxnSpPr>
            <a:cxnSpLocks/>
          </p:cNvCxnSpPr>
          <p:nvPr userDrawn="1"/>
        </p:nvCxnSpPr>
        <p:spPr>
          <a:xfrm flipV="1">
            <a:off x="6096000" y="4173649"/>
            <a:ext cx="0" cy="2684351"/>
          </a:xfrm>
          <a:prstGeom prst="line">
            <a:avLst/>
          </a:prstGeom>
        </p:spPr>
        <p:style>
          <a:lnRef idx="1">
            <a:schemeClr val="dk1"/>
          </a:lnRef>
          <a:fillRef idx="0">
            <a:schemeClr val="dk1"/>
          </a:fillRef>
          <a:effectRef idx="0">
            <a:schemeClr val="dk1"/>
          </a:effectRef>
          <a:fontRef idx="minor">
            <a:schemeClr val="tx1"/>
          </a:fontRef>
        </p:style>
      </p:cxnSp>
      <p:cxnSp>
        <p:nvCxnSpPr>
          <p:cNvPr id="7" name="Rett linje 6">
            <a:extLst>
              <a:ext uri="{FF2B5EF4-FFF2-40B4-BE49-F238E27FC236}">
                <a16:creationId xmlns:a16="http://schemas.microsoft.com/office/drawing/2014/main" id="{38C77ACC-3BB9-C3A7-F69B-7C1DB2E4318C}"/>
              </a:ext>
            </a:extLst>
          </p:cNvPr>
          <p:cNvCxnSpPr>
            <a:cxnSpLocks/>
          </p:cNvCxnSpPr>
          <p:nvPr userDrawn="1"/>
        </p:nvCxnSpPr>
        <p:spPr>
          <a:xfrm flipV="1">
            <a:off x="6096000" y="0"/>
            <a:ext cx="0" cy="1973655"/>
          </a:xfrm>
          <a:prstGeom prst="line">
            <a:avLst/>
          </a:prstGeom>
        </p:spPr>
        <p:style>
          <a:lnRef idx="1">
            <a:schemeClr val="dk1"/>
          </a:lnRef>
          <a:fillRef idx="0">
            <a:schemeClr val="dk1"/>
          </a:fillRef>
          <a:effectRef idx="0">
            <a:schemeClr val="dk1"/>
          </a:effectRef>
          <a:fontRef idx="minor">
            <a:schemeClr val="tx1"/>
          </a:fontRef>
        </p:style>
      </p:cxnSp>
      <p:sp>
        <p:nvSpPr>
          <p:cNvPr id="9" name="Plassholder for innhold 3">
            <a:extLst>
              <a:ext uri="{FF2B5EF4-FFF2-40B4-BE49-F238E27FC236}">
                <a16:creationId xmlns:a16="http://schemas.microsoft.com/office/drawing/2014/main" id="{6D36FE49-A31D-B416-4615-142264401375}"/>
              </a:ext>
            </a:extLst>
          </p:cNvPr>
          <p:cNvSpPr>
            <a:spLocks noGrp="1"/>
          </p:cNvSpPr>
          <p:nvPr>
            <p:ph sz="half" idx="2"/>
          </p:nvPr>
        </p:nvSpPr>
        <p:spPr>
          <a:xfrm>
            <a:off x="7106970" y="1738266"/>
            <a:ext cx="4671588"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8959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loverskrif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631F8-BA09-F9BE-1623-440184250BE5}"/>
              </a:ext>
            </a:extLst>
          </p:cNvPr>
          <p:cNvSpPr>
            <a:spLocks noGrp="1"/>
          </p:cNvSpPr>
          <p:nvPr>
            <p:ph type="title"/>
          </p:nvPr>
        </p:nvSpPr>
        <p:spPr>
          <a:xfrm>
            <a:off x="410400" y="1398759"/>
            <a:ext cx="4677648" cy="2666247"/>
          </a:xfrm>
        </p:spPr>
        <p:txBody>
          <a:bodyPr anchor="b">
            <a:normAutofit/>
          </a:bodyPr>
          <a:lstStyle>
            <a:lvl1pPr>
              <a:defRPr sz="3200"/>
            </a:lvl1pPr>
          </a:lstStyle>
          <a:p>
            <a:r>
              <a:rPr lang="nb-NO"/>
              <a:t>Klikk for å redigere tittelstil</a:t>
            </a:r>
          </a:p>
        </p:txBody>
      </p:sp>
      <p:sp>
        <p:nvSpPr>
          <p:cNvPr id="3" name="Plassholder for tekst 2">
            <a:extLst>
              <a:ext uri="{FF2B5EF4-FFF2-40B4-BE49-F238E27FC236}">
                <a16:creationId xmlns:a16="http://schemas.microsoft.com/office/drawing/2014/main" id="{BDC7CDB6-61A3-5800-72B1-D2A4DBBF5C23}"/>
              </a:ext>
            </a:extLst>
          </p:cNvPr>
          <p:cNvSpPr>
            <a:spLocks noGrp="1"/>
          </p:cNvSpPr>
          <p:nvPr>
            <p:ph type="body" idx="1"/>
          </p:nvPr>
        </p:nvSpPr>
        <p:spPr>
          <a:xfrm>
            <a:off x="410400" y="4173649"/>
            <a:ext cx="4677646" cy="1285592"/>
          </a:xfrm>
        </p:spPr>
        <p:txBody>
          <a:bodyPr>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AD18333-D667-0635-F536-8CF3AA46021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36FA9294-5EF2-A416-494C-DE827AEDF46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E7B3E4-B664-6A21-D1E3-AE35F0003387}"/>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8" name="Rett linje 7">
            <a:extLst>
              <a:ext uri="{FF2B5EF4-FFF2-40B4-BE49-F238E27FC236}">
                <a16:creationId xmlns:a16="http://schemas.microsoft.com/office/drawing/2014/main" id="{EF6BFAF9-C082-BDBE-79A6-51232069C9E8}"/>
              </a:ext>
            </a:extLst>
          </p:cNvPr>
          <p:cNvCxnSpPr>
            <a:cxnSpLocks/>
          </p:cNvCxnSpPr>
          <p:nvPr userDrawn="1"/>
        </p:nvCxnSpPr>
        <p:spPr>
          <a:xfrm flipV="1">
            <a:off x="6096000" y="4173649"/>
            <a:ext cx="0" cy="2684351"/>
          </a:xfrm>
          <a:prstGeom prst="line">
            <a:avLst/>
          </a:prstGeom>
        </p:spPr>
        <p:style>
          <a:lnRef idx="1">
            <a:schemeClr val="dk1"/>
          </a:lnRef>
          <a:fillRef idx="0">
            <a:schemeClr val="dk1"/>
          </a:fillRef>
          <a:effectRef idx="0">
            <a:schemeClr val="dk1"/>
          </a:effectRef>
          <a:fontRef idx="minor">
            <a:schemeClr val="tx1"/>
          </a:fontRef>
        </p:style>
      </p:cxnSp>
      <p:cxnSp>
        <p:nvCxnSpPr>
          <p:cNvPr id="7" name="Rett linje 6">
            <a:extLst>
              <a:ext uri="{FF2B5EF4-FFF2-40B4-BE49-F238E27FC236}">
                <a16:creationId xmlns:a16="http://schemas.microsoft.com/office/drawing/2014/main" id="{F5A245B9-A304-7CBA-3626-FE1521142A92}"/>
              </a:ext>
            </a:extLst>
          </p:cNvPr>
          <p:cNvCxnSpPr>
            <a:cxnSpLocks/>
          </p:cNvCxnSpPr>
          <p:nvPr userDrawn="1"/>
        </p:nvCxnSpPr>
        <p:spPr>
          <a:xfrm flipV="1">
            <a:off x="6096000" y="0"/>
            <a:ext cx="0" cy="1973655"/>
          </a:xfrm>
          <a:prstGeom prst="line">
            <a:avLst/>
          </a:prstGeom>
        </p:spPr>
        <p:style>
          <a:lnRef idx="1">
            <a:schemeClr val="dk1"/>
          </a:lnRef>
          <a:fillRef idx="0">
            <a:schemeClr val="dk1"/>
          </a:fillRef>
          <a:effectRef idx="0">
            <a:schemeClr val="dk1"/>
          </a:effectRef>
          <a:fontRef idx="minor">
            <a:schemeClr val="tx1"/>
          </a:fontRef>
        </p:style>
      </p:cxnSp>
      <p:sp>
        <p:nvSpPr>
          <p:cNvPr id="9" name="Plassholder for innhold 3">
            <a:extLst>
              <a:ext uri="{FF2B5EF4-FFF2-40B4-BE49-F238E27FC236}">
                <a16:creationId xmlns:a16="http://schemas.microsoft.com/office/drawing/2014/main" id="{C5B47139-368F-3115-A161-A54D30206FCB}"/>
              </a:ext>
            </a:extLst>
          </p:cNvPr>
          <p:cNvSpPr>
            <a:spLocks noGrp="1"/>
          </p:cNvSpPr>
          <p:nvPr>
            <p:ph sz="half" idx="2"/>
          </p:nvPr>
        </p:nvSpPr>
        <p:spPr>
          <a:xfrm>
            <a:off x="7106970" y="1738266"/>
            <a:ext cx="4671588"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907043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loverskrif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631F8-BA09-F9BE-1623-440184250BE5}"/>
              </a:ext>
            </a:extLst>
          </p:cNvPr>
          <p:cNvSpPr>
            <a:spLocks noGrp="1"/>
          </p:cNvSpPr>
          <p:nvPr>
            <p:ph type="title"/>
          </p:nvPr>
        </p:nvSpPr>
        <p:spPr>
          <a:xfrm>
            <a:off x="410400" y="1398759"/>
            <a:ext cx="4677648" cy="2666247"/>
          </a:xfrm>
        </p:spPr>
        <p:txBody>
          <a:bodyPr anchor="b">
            <a:normAutofit/>
          </a:bodyPr>
          <a:lstStyle>
            <a:lvl1pPr>
              <a:defRPr sz="3200"/>
            </a:lvl1pPr>
          </a:lstStyle>
          <a:p>
            <a:r>
              <a:rPr lang="nb-NO"/>
              <a:t>Klikk for å redigere tittelstil</a:t>
            </a:r>
          </a:p>
        </p:txBody>
      </p:sp>
      <p:sp>
        <p:nvSpPr>
          <p:cNvPr id="3" name="Plassholder for tekst 2">
            <a:extLst>
              <a:ext uri="{FF2B5EF4-FFF2-40B4-BE49-F238E27FC236}">
                <a16:creationId xmlns:a16="http://schemas.microsoft.com/office/drawing/2014/main" id="{BDC7CDB6-61A3-5800-72B1-D2A4DBBF5C23}"/>
              </a:ext>
            </a:extLst>
          </p:cNvPr>
          <p:cNvSpPr>
            <a:spLocks noGrp="1"/>
          </p:cNvSpPr>
          <p:nvPr>
            <p:ph type="body" idx="1"/>
          </p:nvPr>
        </p:nvSpPr>
        <p:spPr>
          <a:xfrm>
            <a:off x="410400" y="4173649"/>
            <a:ext cx="4677646" cy="1285592"/>
          </a:xfrm>
        </p:spPr>
        <p:txBody>
          <a:bodyPr>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AD18333-D667-0635-F536-8CF3AA46021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36FA9294-5EF2-A416-494C-DE827AEDF46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E7B3E4-B664-6A21-D1E3-AE35F0003387}"/>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8" name="Rett linje 7">
            <a:extLst>
              <a:ext uri="{FF2B5EF4-FFF2-40B4-BE49-F238E27FC236}">
                <a16:creationId xmlns:a16="http://schemas.microsoft.com/office/drawing/2014/main" id="{EF6BFAF9-C082-BDBE-79A6-51232069C9E8}"/>
              </a:ext>
            </a:extLst>
          </p:cNvPr>
          <p:cNvCxnSpPr>
            <a:cxnSpLocks/>
          </p:cNvCxnSpPr>
          <p:nvPr userDrawn="1"/>
        </p:nvCxnSpPr>
        <p:spPr>
          <a:xfrm flipV="1">
            <a:off x="6096000" y="4173649"/>
            <a:ext cx="0" cy="268435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 name="Bilde 6">
            <a:extLst>
              <a:ext uri="{FF2B5EF4-FFF2-40B4-BE49-F238E27FC236}">
                <a16:creationId xmlns:a16="http://schemas.microsoft.com/office/drawing/2014/main" id="{1D637F90-FC1E-D024-292C-24BACC35BEC5}"/>
              </a:ext>
            </a:extLst>
          </p:cNvPr>
          <p:cNvPicPr>
            <a:picLocks noChangeAspect="1"/>
          </p:cNvPicPr>
          <p:nvPr userDrawn="1"/>
        </p:nvPicPr>
        <p:blipFill>
          <a:blip r:embed="rId2"/>
          <a:srcRect/>
          <a:stretch/>
        </p:blipFill>
        <p:spPr>
          <a:xfrm>
            <a:off x="46800" y="82800"/>
            <a:ext cx="1022400" cy="366530"/>
          </a:xfrm>
          <a:prstGeom prst="rect">
            <a:avLst/>
          </a:prstGeom>
        </p:spPr>
      </p:pic>
      <p:cxnSp>
        <p:nvCxnSpPr>
          <p:cNvPr id="9" name="Rett linje 8">
            <a:extLst>
              <a:ext uri="{FF2B5EF4-FFF2-40B4-BE49-F238E27FC236}">
                <a16:creationId xmlns:a16="http://schemas.microsoft.com/office/drawing/2014/main" id="{4B7A9AB3-3784-EB2C-4818-CEC8AC38FB80}"/>
              </a:ext>
            </a:extLst>
          </p:cNvPr>
          <p:cNvCxnSpPr>
            <a:cxnSpLocks/>
          </p:cNvCxnSpPr>
          <p:nvPr userDrawn="1"/>
        </p:nvCxnSpPr>
        <p:spPr>
          <a:xfrm flipV="1">
            <a:off x="6096000"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0" name="Plassholder for innhold 3">
            <a:extLst>
              <a:ext uri="{FF2B5EF4-FFF2-40B4-BE49-F238E27FC236}">
                <a16:creationId xmlns:a16="http://schemas.microsoft.com/office/drawing/2014/main" id="{398C00D5-87FB-7F68-1487-F08705551E5A}"/>
              </a:ext>
            </a:extLst>
          </p:cNvPr>
          <p:cNvSpPr>
            <a:spLocks noGrp="1"/>
          </p:cNvSpPr>
          <p:nvPr>
            <p:ph sz="half" idx="2"/>
          </p:nvPr>
        </p:nvSpPr>
        <p:spPr>
          <a:xfrm>
            <a:off x="7106970" y="1738266"/>
            <a:ext cx="4671588"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061745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97118"/>
            <a:ext cx="4686699" cy="1973655"/>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400" y="2779414"/>
            <a:ext cx="4686693"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9" name="Rett linje 8">
            <a:extLst>
              <a:ext uri="{FF2B5EF4-FFF2-40B4-BE49-F238E27FC236}">
                <a16:creationId xmlns:a16="http://schemas.microsoft.com/office/drawing/2014/main" id="{5DE60E4C-5A28-433E-F584-D7D2FC882419}"/>
              </a:ext>
            </a:extLst>
          </p:cNvPr>
          <p:cNvCxnSpPr>
            <a:cxnSpLocks/>
          </p:cNvCxnSpPr>
          <p:nvPr/>
        </p:nvCxnSpPr>
        <p:spPr>
          <a:xfrm flipV="1">
            <a:off x="6096000"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0" name="Rett linje 9">
            <a:extLst>
              <a:ext uri="{FF2B5EF4-FFF2-40B4-BE49-F238E27FC236}">
                <a16:creationId xmlns:a16="http://schemas.microsoft.com/office/drawing/2014/main" id="{52E5D686-BE75-8C1C-7E25-7A51F55C1F17}"/>
              </a:ext>
            </a:extLst>
          </p:cNvPr>
          <p:cNvCxnSpPr>
            <a:cxnSpLocks/>
          </p:cNvCxnSpPr>
          <p:nvPr/>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pic>
        <p:nvPicPr>
          <p:cNvPr id="11" name="Bilde 10">
            <a:extLst>
              <a:ext uri="{FF2B5EF4-FFF2-40B4-BE49-F238E27FC236}">
                <a16:creationId xmlns:a16="http://schemas.microsoft.com/office/drawing/2014/main" id="{8BF19B17-7F52-DD19-05CA-1EF8689FE4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02719" y="1146945"/>
            <a:ext cx="5199554" cy="4564109"/>
          </a:xfrm>
          <a:prstGeom prst="rect">
            <a:avLst/>
          </a:prstGeom>
          <a:noFill/>
          <a:ln>
            <a:noFill/>
          </a:ln>
        </p:spPr>
      </p:pic>
    </p:spTree>
    <p:extLst>
      <p:ext uri="{BB962C8B-B14F-4D97-AF65-F5344CB8AC3E}">
        <p14:creationId xmlns:p14="http://schemas.microsoft.com/office/powerpoint/2010/main" val="247629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58084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97118"/>
            <a:ext cx="4686699" cy="1973655"/>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400" y="2779414"/>
            <a:ext cx="4686693"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9" name="Rett linje 8">
            <a:extLst>
              <a:ext uri="{FF2B5EF4-FFF2-40B4-BE49-F238E27FC236}">
                <a16:creationId xmlns:a16="http://schemas.microsoft.com/office/drawing/2014/main" id="{5DE60E4C-5A28-433E-F584-D7D2FC882419}"/>
              </a:ext>
            </a:extLst>
          </p:cNvPr>
          <p:cNvCxnSpPr>
            <a:cxnSpLocks/>
          </p:cNvCxnSpPr>
          <p:nvPr/>
        </p:nvCxnSpPr>
        <p:spPr>
          <a:xfrm flipV="1">
            <a:off x="6096000"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Rett linje 9">
            <a:extLst>
              <a:ext uri="{FF2B5EF4-FFF2-40B4-BE49-F238E27FC236}">
                <a16:creationId xmlns:a16="http://schemas.microsoft.com/office/drawing/2014/main" id="{52E5D686-BE75-8C1C-7E25-7A51F55C1F17}"/>
              </a:ext>
            </a:extLst>
          </p:cNvPr>
          <p:cNvCxnSpPr>
            <a:cxnSpLocks/>
          </p:cNvCxnSpPr>
          <p:nvPr/>
        </p:nvCxnSpPr>
        <p:spPr>
          <a:xfrm flipV="1">
            <a:off x="60960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Plassholder for innhold 3">
            <a:extLst>
              <a:ext uri="{FF2B5EF4-FFF2-40B4-BE49-F238E27FC236}">
                <a16:creationId xmlns:a16="http://schemas.microsoft.com/office/drawing/2014/main" id="{313B2E07-51DD-7D4D-AD68-121A77D99AEA}"/>
              </a:ext>
            </a:extLst>
          </p:cNvPr>
          <p:cNvSpPr>
            <a:spLocks noGrp="1"/>
          </p:cNvSpPr>
          <p:nvPr>
            <p:ph sz="half" idx="2"/>
          </p:nvPr>
        </p:nvSpPr>
        <p:spPr>
          <a:xfrm>
            <a:off x="7106970" y="1738266"/>
            <a:ext cx="4671588"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7063999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o innholdsdeler,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97118"/>
            <a:ext cx="4686699" cy="1973655"/>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400" y="2779414"/>
            <a:ext cx="4686693"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9" name="Rett linje 8">
            <a:extLst>
              <a:ext uri="{FF2B5EF4-FFF2-40B4-BE49-F238E27FC236}">
                <a16:creationId xmlns:a16="http://schemas.microsoft.com/office/drawing/2014/main" id="{5DE60E4C-5A28-433E-F584-D7D2FC882419}"/>
              </a:ext>
            </a:extLst>
          </p:cNvPr>
          <p:cNvCxnSpPr>
            <a:cxnSpLocks/>
          </p:cNvCxnSpPr>
          <p:nvPr/>
        </p:nvCxnSpPr>
        <p:spPr>
          <a:xfrm flipV="1">
            <a:off x="6096000"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Rett linje 9">
            <a:extLst>
              <a:ext uri="{FF2B5EF4-FFF2-40B4-BE49-F238E27FC236}">
                <a16:creationId xmlns:a16="http://schemas.microsoft.com/office/drawing/2014/main" id="{52E5D686-BE75-8C1C-7E25-7A51F55C1F17}"/>
              </a:ext>
            </a:extLst>
          </p:cNvPr>
          <p:cNvCxnSpPr>
            <a:cxnSpLocks/>
          </p:cNvCxnSpPr>
          <p:nvPr/>
        </p:nvCxnSpPr>
        <p:spPr>
          <a:xfrm flipV="1">
            <a:off x="60960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9FF1E5C4-3A17-2FFA-0D83-3AF35ECD0DD0}"/>
              </a:ext>
            </a:extLst>
          </p:cNvPr>
          <p:cNvPicPr>
            <a:picLocks noChangeAspect="1"/>
          </p:cNvPicPr>
          <p:nvPr userDrawn="1"/>
        </p:nvPicPr>
        <p:blipFill>
          <a:blip r:embed="rId2"/>
          <a:srcRect/>
          <a:stretch/>
        </p:blipFill>
        <p:spPr>
          <a:xfrm>
            <a:off x="46800" y="82800"/>
            <a:ext cx="1022400" cy="366530"/>
          </a:xfrm>
          <a:prstGeom prst="rect">
            <a:avLst/>
          </a:prstGeom>
        </p:spPr>
      </p:pic>
      <p:sp>
        <p:nvSpPr>
          <p:cNvPr id="11" name="Plassholder for innhold 3">
            <a:extLst>
              <a:ext uri="{FF2B5EF4-FFF2-40B4-BE49-F238E27FC236}">
                <a16:creationId xmlns:a16="http://schemas.microsoft.com/office/drawing/2014/main" id="{53B2245D-A441-98AF-67AE-B43367969BCF}"/>
              </a:ext>
            </a:extLst>
          </p:cNvPr>
          <p:cNvSpPr>
            <a:spLocks noGrp="1"/>
          </p:cNvSpPr>
          <p:nvPr>
            <p:ph sz="half" idx="2"/>
          </p:nvPr>
        </p:nvSpPr>
        <p:spPr>
          <a:xfrm>
            <a:off x="7106970" y="1738266"/>
            <a:ext cx="4671588" cy="33814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5535426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88064"/>
            <a:ext cx="4677646" cy="1285592"/>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399" y="3476532"/>
            <a:ext cx="4677643" cy="26934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29702C6-DB19-B4FD-39E0-19C0FD9E244B}"/>
              </a:ext>
            </a:extLst>
          </p:cNvPr>
          <p:cNvSpPr>
            <a:spLocks noGrp="1"/>
          </p:cNvSpPr>
          <p:nvPr>
            <p:ph sz="half" idx="2"/>
          </p:nvPr>
        </p:nvSpPr>
        <p:spPr>
          <a:xfrm>
            <a:off x="7103953" y="2833735"/>
            <a:ext cx="4677647" cy="26934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tekst 2">
            <a:extLst>
              <a:ext uri="{FF2B5EF4-FFF2-40B4-BE49-F238E27FC236}">
                <a16:creationId xmlns:a16="http://schemas.microsoft.com/office/drawing/2014/main" id="{4424D816-15EC-5C5B-7802-A94C05760267}"/>
              </a:ext>
            </a:extLst>
          </p:cNvPr>
          <p:cNvSpPr>
            <a:spLocks noGrp="1"/>
          </p:cNvSpPr>
          <p:nvPr>
            <p:ph type="body" idx="13"/>
          </p:nvPr>
        </p:nvSpPr>
        <p:spPr>
          <a:xfrm>
            <a:off x="410396" y="2082297"/>
            <a:ext cx="4677646" cy="1285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Plassholder for tekst 4">
            <a:extLst>
              <a:ext uri="{FF2B5EF4-FFF2-40B4-BE49-F238E27FC236}">
                <a16:creationId xmlns:a16="http://schemas.microsoft.com/office/drawing/2014/main" id="{37E33E84-BBD9-7496-53FE-8B9CE84CB70B}"/>
              </a:ext>
            </a:extLst>
          </p:cNvPr>
          <p:cNvSpPr>
            <a:spLocks noGrp="1"/>
          </p:cNvSpPr>
          <p:nvPr>
            <p:ph type="body" sz="quarter" idx="3"/>
          </p:nvPr>
        </p:nvSpPr>
        <p:spPr>
          <a:xfrm>
            <a:off x="7103954" y="1439501"/>
            <a:ext cx="4677646" cy="12855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cxnSp>
        <p:nvCxnSpPr>
          <p:cNvPr id="13" name="Rett linje 12">
            <a:extLst>
              <a:ext uri="{FF2B5EF4-FFF2-40B4-BE49-F238E27FC236}">
                <a16:creationId xmlns:a16="http://schemas.microsoft.com/office/drawing/2014/main" id="{449EA1FD-7728-08A7-0F18-0E87A08316A2}"/>
              </a:ext>
            </a:extLst>
          </p:cNvPr>
          <p:cNvCxnSpPr>
            <a:cxnSpLocks/>
          </p:cNvCxnSpPr>
          <p:nvPr userDrawn="1"/>
        </p:nvCxnSpPr>
        <p:spPr>
          <a:xfrm flipV="1">
            <a:off x="6096000"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6C0634C8-A2FF-7A72-278D-39A2830795EB}"/>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8177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gning,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88064"/>
            <a:ext cx="4677646" cy="1285592"/>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399" y="3476532"/>
            <a:ext cx="4677643" cy="26934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tekst 2">
            <a:extLst>
              <a:ext uri="{FF2B5EF4-FFF2-40B4-BE49-F238E27FC236}">
                <a16:creationId xmlns:a16="http://schemas.microsoft.com/office/drawing/2014/main" id="{4424D816-15EC-5C5B-7802-A94C05760267}"/>
              </a:ext>
            </a:extLst>
          </p:cNvPr>
          <p:cNvSpPr>
            <a:spLocks noGrp="1"/>
          </p:cNvSpPr>
          <p:nvPr>
            <p:ph type="body" idx="13"/>
          </p:nvPr>
        </p:nvSpPr>
        <p:spPr>
          <a:xfrm>
            <a:off x="410396" y="2082297"/>
            <a:ext cx="4677646" cy="1285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cxnSp>
        <p:nvCxnSpPr>
          <p:cNvPr id="13" name="Rett linje 12">
            <a:extLst>
              <a:ext uri="{FF2B5EF4-FFF2-40B4-BE49-F238E27FC236}">
                <a16:creationId xmlns:a16="http://schemas.microsoft.com/office/drawing/2014/main" id="{449EA1FD-7728-08A7-0F18-0E87A08316A2}"/>
              </a:ext>
            </a:extLst>
          </p:cNvPr>
          <p:cNvCxnSpPr>
            <a:cxnSpLocks/>
          </p:cNvCxnSpPr>
          <p:nvPr userDrawn="1"/>
        </p:nvCxnSpPr>
        <p:spPr>
          <a:xfrm flipV="1">
            <a:off x="6096000"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6C0634C8-A2FF-7A72-278D-39A2830795EB}"/>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
        <p:nvSpPr>
          <p:cNvPr id="8" name="Plassholder for innhold 3">
            <a:extLst>
              <a:ext uri="{FF2B5EF4-FFF2-40B4-BE49-F238E27FC236}">
                <a16:creationId xmlns:a16="http://schemas.microsoft.com/office/drawing/2014/main" id="{C8286D8C-F2D0-3A31-C331-2E9195B731C0}"/>
              </a:ext>
            </a:extLst>
          </p:cNvPr>
          <p:cNvSpPr>
            <a:spLocks noGrp="1"/>
          </p:cNvSpPr>
          <p:nvPr>
            <p:ph sz="half" idx="2"/>
          </p:nvPr>
        </p:nvSpPr>
        <p:spPr>
          <a:xfrm>
            <a:off x="7103953" y="2833735"/>
            <a:ext cx="4677647" cy="26934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D2F385DF-2C61-0315-B17C-F5996C916214}"/>
              </a:ext>
            </a:extLst>
          </p:cNvPr>
          <p:cNvSpPr>
            <a:spLocks noGrp="1"/>
          </p:cNvSpPr>
          <p:nvPr>
            <p:ph type="body" sz="quarter" idx="3"/>
          </p:nvPr>
        </p:nvSpPr>
        <p:spPr>
          <a:xfrm>
            <a:off x="7103954" y="1439501"/>
            <a:ext cx="4677646" cy="12855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331419993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mmenligning,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F9581-DF23-7457-8958-AC15FC87768D}"/>
              </a:ext>
            </a:extLst>
          </p:cNvPr>
          <p:cNvSpPr>
            <a:spLocks noGrp="1"/>
          </p:cNvSpPr>
          <p:nvPr>
            <p:ph type="title"/>
          </p:nvPr>
        </p:nvSpPr>
        <p:spPr>
          <a:xfrm>
            <a:off x="410400" y="688064"/>
            <a:ext cx="4677646" cy="1285592"/>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9F921D-29F9-23F7-F43D-83B7BCF94C1F}"/>
              </a:ext>
            </a:extLst>
          </p:cNvPr>
          <p:cNvSpPr>
            <a:spLocks noGrp="1"/>
          </p:cNvSpPr>
          <p:nvPr>
            <p:ph sz="half" idx="1"/>
          </p:nvPr>
        </p:nvSpPr>
        <p:spPr>
          <a:xfrm>
            <a:off x="410399" y="3476532"/>
            <a:ext cx="4677643" cy="26934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443574D-CB77-4F19-A470-5D2AD1099D20}"/>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025298BB-30E1-198F-225C-988B9771939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6B17016-8D38-506E-054D-A7EE89A2554F}"/>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tekst 2">
            <a:extLst>
              <a:ext uri="{FF2B5EF4-FFF2-40B4-BE49-F238E27FC236}">
                <a16:creationId xmlns:a16="http://schemas.microsoft.com/office/drawing/2014/main" id="{4424D816-15EC-5C5B-7802-A94C05760267}"/>
              </a:ext>
            </a:extLst>
          </p:cNvPr>
          <p:cNvSpPr>
            <a:spLocks noGrp="1"/>
          </p:cNvSpPr>
          <p:nvPr>
            <p:ph type="body" idx="13"/>
          </p:nvPr>
        </p:nvSpPr>
        <p:spPr>
          <a:xfrm>
            <a:off x="410396" y="2082297"/>
            <a:ext cx="4677646" cy="1285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cxnSp>
        <p:nvCxnSpPr>
          <p:cNvPr id="13" name="Rett linje 12">
            <a:extLst>
              <a:ext uri="{FF2B5EF4-FFF2-40B4-BE49-F238E27FC236}">
                <a16:creationId xmlns:a16="http://schemas.microsoft.com/office/drawing/2014/main" id="{449EA1FD-7728-08A7-0F18-0E87A08316A2}"/>
              </a:ext>
            </a:extLst>
          </p:cNvPr>
          <p:cNvCxnSpPr>
            <a:cxnSpLocks/>
          </p:cNvCxnSpPr>
          <p:nvPr userDrawn="1"/>
        </p:nvCxnSpPr>
        <p:spPr>
          <a:xfrm flipV="1">
            <a:off x="6096000"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4" name="Rett linje 13">
            <a:extLst>
              <a:ext uri="{FF2B5EF4-FFF2-40B4-BE49-F238E27FC236}">
                <a16:creationId xmlns:a16="http://schemas.microsoft.com/office/drawing/2014/main" id="{6C0634C8-A2FF-7A72-278D-39A2830795EB}"/>
              </a:ext>
            </a:extLst>
          </p:cNvPr>
          <p:cNvCxnSpPr>
            <a:cxnSpLocks/>
          </p:cNvCxnSpPr>
          <p:nvPr userDrawn="1"/>
        </p:nvCxnSpPr>
        <p:spPr>
          <a:xfrm flipV="1">
            <a:off x="60960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CA2B4371-7F62-B9C5-0389-40437970D020}"/>
              </a:ext>
            </a:extLst>
          </p:cNvPr>
          <p:cNvPicPr>
            <a:picLocks noChangeAspect="1"/>
          </p:cNvPicPr>
          <p:nvPr userDrawn="1"/>
        </p:nvPicPr>
        <p:blipFill>
          <a:blip r:embed="rId2"/>
          <a:srcRect/>
          <a:stretch/>
        </p:blipFill>
        <p:spPr>
          <a:xfrm>
            <a:off x="46800" y="82800"/>
            <a:ext cx="1022400" cy="366530"/>
          </a:xfrm>
          <a:prstGeom prst="rect">
            <a:avLst/>
          </a:prstGeom>
        </p:spPr>
      </p:pic>
      <p:sp>
        <p:nvSpPr>
          <p:cNvPr id="9" name="Plassholder for innhold 3">
            <a:extLst>
              <a:ext uri="{FF2B5EF4-FFF2-40B4-BE49-F238E27FC236}">
                <a16:creationId xmlns:a16="http://schemas.microsoft.com/office/drawing/2014/main" id="{B7184F4D-F82F-CF3C-DC7B-85F6FF019A3A}"/>
              </a:ext>
            </a:extLst>
          </p:cNvPr>
          <p:cNvSpPr>
            <a:spLocks noGrp="1"/>
          </p:cNvSpPr>
          <p:nvPr>
            <p:ph sz="half" idx="2"/>
          </p:nvPr>
        </p:nvSpPr>
        <p:spPr>
          <a:xfrm>
            <a:off x="7103953" y="2833735"/>
            <a:ext cx="4677647" cy="26934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4">
            <a:extLst>
              <a:ext uri="{FF2B5EF4-FFF2-40B4-BE49-F238E27FC236}">
                <a16:creationId xmlns:a16="http://schemas.microsoft.com/office/drawing/2014/main" id="{6AE8D45D-9450-DDFD-5466-F0B6169F700C}"/>
              </a:ext>
            </a:extLst>
          </p:cNvPr>
          <p:cNvSpPr>
            <a:spLocks noGrp="1"/>
          </p:cNvSpPr>
          <p:nvPr>
            <p:ph type="body" sz="quarter" idx="3"/>
          </p:nvPr>
        </p:nvSpPr>
        <p:spPr>
          <a:xfrm>
            <a:off x="7103954" y="1439501"/>
            <a:ext cx="4677646" cy="12855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124077238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
        <p:nvSpPr>
          <p:cNvPr id="9" name="Plassholder for innhold 8">
            <a:extLst>
              <a:ext uri="{FF2B5EF4-FFF2-40B4-BE49-F238E27FC236}">
                <a16:creationId xmlns:a16="http://schemas.microsoft.com/office/drawing/2014/main" id="{C85B119C-B221-5A3D-A452-687909EE0590}"/>
              </a:ext>
            </a:extLst>
          </p:cNvPr>
          <p:cNvSpPr>
            <a:spLocks noGrp="1"/>
          </p:cNvSpPr>
          <p:nvPr>
            <p:ph sz="quarter" idx="13"/>
          </p:nvPr>
        </p:nvSpPr>
        <p:spPr>
          <a:xfrm>
            <a:off x="5195888" y="669046"/>
            <a:ext cx="6588125" cy="55015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41727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hold med teks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
        <p:nvSpPr>
          <p:cNvPr id="9" name="Plassholder for innhold 8">
            <a:extLst>
              <a:ext uri="{FF2B5EF4-FFF2-40B4-BE49-F238E27FC236}">
                <a16:creationId xmlns:a16="http://schemas.microsoft.com/office/drawing/2014/main" id="{C85B119C-B221-5A3D-A452-687909EE0590}"/>
              </a:ext>
            </a:extLst>
          </p:cNvPr>
          <p:cNvSpPr>
            <a:spLocks noGrp="1"/>
          </p:cNvSpPr>
          <p:nvPr>
            <p:ph sz="quarter" idx="13"/>
          </p:nvPr>
        </p:nvSpPr>
        <p:spPr>
          <a:xfrm>
            <a:off x="5195888" y="669046"/>
            <a:ext cx="6588125" cy="55015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761124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nhold med teks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 name="Plassholder for innhold 8">
            <a:extLst>
              <a:ext uri="{FF2B5EF4-FFF2-40B4-BE49-F238E27FC236}">
                <a16:creationId xmlns:a16="http://schemas.microsoft.com/office/drawing/2014/main" id="{C85B119C-B221-5A3D-A452-687909EE0590}"/>
              </a:ext>
            </a:extLst>
          </p:cNvPr>
          <p:cNvSpPr>
            <a:spLocks noGrp="1"/>
          </p:cNvSpPr>
          <p:nvPr>
            <p:ph sz="quarter" idx="13"/>
          </p:nvPr>
        </p:nvSpPr>
        <p:spPr>
          <a:xfrm>
            <a:off x="5195888" y="669046"/>
            <a:ext cx="6588125" cy="550156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3" name="Bilde 2">
            <a:extLst>
              <a:ext uri="{FF2B5EF4-FFF2-40B4-BE49-F238E27FC236}">
                <a16:creationId xmlns:a16="http://schemas.microsoft.com/office/drawing/2014/main" id="{DC4AC80A-A6D8-DDE4-5BB3-BD99B5E82240}"/>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127993664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5202727" y="688064"/>
            <a:ext cx="6578867" cy="54818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5358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e med teks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5202727" y="688064"/>
            <a:ext cx="6578867" cy="54818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07305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tellysbilde,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Bilde 8">
            <a:extLst>
              <a:ext uri="{FF2B5EF4-FFF2-40B4-BE49-F238E27FC236}">
                <a16:creationId xmlns:a16="http://schemas.microsoft.com/office/drawing/2014/main" id="{7B286AA3-328D-B4FF-4769-B71E0FE5B1F9}"/>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20838309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Bilde med teks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17979"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5202727" y="688064"/>
            <a:ext cx="6578867" cy="54818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3717976" cy="33905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4665553"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4665553"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295CC3F9-AE5B-491D-247B-7CC288B0B4F0}"/>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252262157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midtstil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1685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midtstil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28132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Bilde med tekst, midtstil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CCC694DC-998A-7B91-8016-D186F5103D30}"/>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242324084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stor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0" y="689317"/>
            <a:ext cx="6584400"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8074152" y="696350"/>
            <a:ext cx="3707442"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6584760"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a:xfrm>
            <a:off x="3252954" y="6354776"/>
            <a:ext cx="3716262" cy="365125"/>
          </a:xfrm>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7531916"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7531608"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7413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e med stor teks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0" y="689317"/>
            <a:ext cx="6584400"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8074152" y="696350"/>
            <a:ext cx="3707442"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6584760"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a:xfrm>
            <a:off x="3252954" y="6354776"/>
            <a:ext cx="3716262" cy="365125"/>
          </a:xfrm>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7531916"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7531608"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751445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Bilde med stor teks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0" y="689317"/>
            <a:ext cx="6584400"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8074152" y="696350"/>
            <a:ext cx="3707442"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6584760"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a:xfrm>
            <a:off x="3252954" y="6354776"/>
            <a:ext cx="3716262" cy="365125"/>
          </a:xfrm>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7531916"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7531608" y="4888871"/>
            <a:ext cx="0" cy="1969129"/>
          </a:xfrm>
          <a:prstGeom prst="line">
            <a:avLst/>
          </a:prstGeom>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F733DCDF-FEF7-C5AB-887A-6115161ABCDD}"/>
              </a:ext>
            </a:extLst>
          </p:cNvPr>
          <p:cNvPicPr>
            <a:picLocks noChangeAspect="1"/>
          </p:cNvPicPr>
          <p:nvPr userDrawn="1"/>
        </p:nvPicPr>
        <p:blipFill>
          <a:blip r:embed="rId2"/>
          <a:srcRect/>
          <a:stretch/>
        </p:blipFill>
        <p:spPr>
          <a:xfrm>
            <a:off x="46800" y="82800"/>
            <a:ext cx="1022400" cy="366530"/>
          </a:xfrm>
          <a:prstGeom prst="rect">
            <a:avLst/>
          </a:prstGeom>
        </p:spPr>
      </p:pic>
      <p:cxnSp>
        <p:nvCxnSpPr>
          <p:cNvPr id="9" name="Rett linje 8">
            <a:extLst>
              <a:ext uri="{FF2B5EF4-FFF2-40B4-BE49-F238E27FC236}">
                <a16:creationId xmlns:a16="http://schemas.microsoft.com/office/drawing/2014/main" id="{507166C9-CB42-6C8B-A7B1-FABB66D4E908}"/>
              </a:ext>
            </a:extLst>
          </p:cNvPr>
          <p:cNvCxnSpPr>
            <a:cxnSpLocks/>
          </p:cNvCxnSpPr>
          <p:nvPr userDrawn="1"/>
        </p:nvCxnSpPr>
        <p:spPr>
          <a:xfrm flipV="1">
            <a:off x="7531200"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Rett linje 9">
            <a:extLst>
              <a:ext uri="{FF2B5EF4-FFF2-40B4-BE49-F238E27FC236}">
                <a16:creationId xmlns:a16="http://schemas.microsoft.com/office/drawing/2014/main" id="{259A0FFB-1A2E-D520-1688-BCF299EF5FDB}"/>
              </a:ext>
            </a:extLst>
          </p:cNvPr>
          <p:cNvCxnSpPr>
            <a:cxnSpLocks/>
          </p:cNvCxnSpPr>
          <p:nvPr userDrawn="1"/>
        </p:nvCxnSpPr>
        <p:spPr>
          <a:xfrm flipV="1">
            <a:off x="75312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545664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e til venstr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7107534"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4292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7107533"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7326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e til venstre med teks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7107534"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4292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7107533"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111297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Bilde til venstre med teks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7107534"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429254" y="696350"/>
            <a:ext cx="4672140" cy="5472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7107533"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6308"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6000"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F04B63BC-2110-065B-9A5B-C0B7E0112D15}"/>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29930549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1">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7C00592-7FDB-02A2-57C1-63DCC25F30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23" t="14204" b="7280"/>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p:spPr>
        <p:style>
          <a:lnRef idx="1">
            <a:schemeClr val="dk1"/>
          </a:lnRef>
          <a:fillRef idx="0">
            <a:schemeClr val="dk1"/>
          </a:fillRef>
          <a:effectRef idx="0">
            <a:schemeClr val="dk1"/>
          </a:effectRef>
          <a:fontRef idx="minor">
            <a:schemeClr val="tx1"/>
          </a:fontRef>
        </p:style>
      </p:cxnSp>
      <p:pic>
        <p:nvPicPr>
          <p:cNvPr id="15" name="Grafikk 14">
            <a:extLst>
              <a:ext uri="{FF2B5EF4-FFF2-40B4-BE49-F238E27FC236}">
                <a16:creationId xmlns:a16="http://schemas.microsoft.com/office/drawing/2014/main" id="{48888D4B-E59D-049F-726B-89B605DCA1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18396" y="318636"/>
            <a:ext cx="1755208" cy="1080128"/>
          </a:xfrm>
          <a:prstGeom prst="rect">
            <a:avLst/>
          </a:prstGeom>
        </p:spPr>
      </p:pic>
    </p:spTree>
    <p:extLst>
      <p:ext uri="{BB962C8B-B14F-4D97-AF65-F5344CB8AC3E}">
        <p14:creationId xmlns:p14="http://schemas.microsoft.com/office/powerpoint/2010/main" val="21909103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27032"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6151602" y="688063"/>
            <a:ext cx="4680000" cy="267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399" y="2779413"/>
            <a:ext cx="3727023" cy="33905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bilde 2">
            <a:extLst>
              <a:ext uri="{FF2B5EF4-FFF2-40B4-BE49-F238E27FC236}">
                <a16:creationId xmlns:a16="http://schemas.microsoft.com/office/drawing/2014/main" id="{B6CC2D9D-A88F-4B59-46CD-E63A9A3930A3}"/>
              </a:ext>
            </a:extLst>
          </p:cNvPr>
          <p:cNvSpPr>
            <a:spLocks noGrp="1"/>
          </p:cNvSpPr>
          <p:nvPr>
            <p:ph type="pic" idx="13"/>
          </p:nvPr>
        </p:nvSpPr>
        <p:spPr>
          <a:xfrm>
            <a:off x="6147303" y="3476531"/>
            <a:ext cx="4680642" cy="2688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cxnSp>
        <p:nvCxnSpPr>
          <p:cNvPr id="12" name="Rett linje 11">
            <a:extLst>
              <a:ext uri="{FF2B5EF4-FFF2-40B4-BE49-F238E27FC236}">
                <a16:creationId xmlns:a16="http://schemas.microsoft.com/office/drawing/2014/main" id="{5FEFED1D-E135-18D6-5869-DC140936FDE1}"/>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DBB172AD-4ADD-B558-46BE-B51464A4C3BB}"/>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6613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 bilder med teks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27032"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6151602" y="688063"/>
            <a:ext cx="4680000" cy="267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399" y="2779413"/>
            <a:ext cx="3727023" cy="33905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bilde 2">
            <a:extLst>
              <a:ext uri="{FF2B5EF4-FFF2-40B4-BE49-F238E27FC236}">
                <a16:creationId xmlns:a16="http://schemas.microsoft.com/office/drawing/2014/main" id="{B6CC2D9D-A88F-4B59-46CD-E63A9A3930A3}"/>
              </a:ext>
            </a:extLst>
          </p:cNvPr>
          <p:cNvSpPr>
            <a:spLocks noGrp="1"/>
          </p:cNvSpPr>
          <p:nvPr>
            <p:ph type="pic" idx="13"/>
          </p:nvPr>
        </p:nvSpPr>
        <p:spPr>
          <a:xfrm>
            <a:off x="6147303" y="3476531"/>
            <a:ext cx="4680642" cy="2688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cxnSp>
        <p:nvCxnSpPr>
          <p:cNvPr id="12" name="Rett linje 11">
            <a:extLst>
              <a:ext uri="{FF2B5EF4-FFF2-40B4-BE49-F238E27FC236}">
                <a16:creationId xmlns:a16="http://schemas.microsoft.com/office/drawing/2014/main" id="{5FEFED1D-E135-18D6-5869-DC140936FDE1}"/>
              </a:ext>
            </a:extLst>
          </p:cNvPr>
          <p:cNvCxnSpPr>
            <a:cxnSpLocks/>
          </p:cNvCxnSpPr>
          <p:nvPr userDrawn="1"/>
        </p:nvCxnSpPr>
        <p:spPr>
          <a:xfrm flipV="1">
            <a:off x="4665553"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DBB172AD-4ADD-B558-46BE-B51464A4C3BB}"/>
              </a:ext>
            </a:extLst>
          </p:cNvPr>
          <p:cNvCxnSpPr>
            <a:cxnSpLocks/>
          </p:cNvCxnSpPr>
          <p:nvPr userDrawn="1"/>
        </p:nvCxnSpPr>
        <p:spPr>
          <a:xfrm flipV="1">
            <a:off x="4665553" y="4888871"/>
            <a:ext cx="0" cy="19691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146936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o bilder med teks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8063"/>
            <a:ext cx="3727032" cy="1973655"/>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6151602" y="688063"/>
            <a:ext cx="4680000" cy="267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399" y="2779413"/>
            <a:ext cx="3727023" cy="33905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11" name="Plassholder for bilde 2">
            <a:extLst>
              <a:ext uri="{FF2B5EF4-FFF2-40B4-BE49-F238E27FC236}">
                <a16:creationId xmlns:a16="http://schemas.microsoft.com/office/drawing/2014/main" id="{B6CC2D9D-A88F-4B59-46CD-E63A9A3930A3}"/>
              </a:ext>
            </a:extLst>
          </p:cNvPr>
          <p:cNvSpPr>
            <a:spLocks noGrp="1"/>
          </p:cNvSpPr>
          <p:nvPr>
            <p:ph type="pic" idx="13"/>
          </p:nvPr>
        </p:nvSpPr>
        <p:spPr>
          <a:xfrm>
            <a:off x="6147303" y="3476531"/>
            <a:ext cx="4680642" cy="2688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cxnSp>
        <p:nvCxnSpPr>
          <p:cNvPr id="12" name="Rett linje 11">
            <a:extLst>
              <a:ext uri="{FF2B5EF4-FFF2-40B4-BE49-F238E27FC236}">
                <a16:creationId xmlns:a16="http://schemas.microsoft.com/office/drawing/2014/main" id="{5FEFED1D-E135-18D6-5869-DC140936FDE1}"/>
              </a:ext>
            </a:extLst>
          </p:cNvPr>
          <p:cNvCxnSpPr>
            <a:cxnSpLocks/>
          </p:cNvCxnSpPr>
          <p:nvPr userDrawn="1"/>
        </p:nvCxnSpPr>
        <p:spPr>
          <a:xfrm flipV="1">
            <a:off x="4665553"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3" name="Rett linje 12">
            <a:extLst>
              <a:ext uri="{FF2B5EF4-FFF2-40B4-BE49-F238E27FC236}">
                <a16:creationId xmlns:a16="http://schemas.microsoft.com/office/drawing/2014/main" id="{DBB172AD-4ADD-B558-46BE-B51464A4C3BB}"/>
              </a:ext>
            </a:extLst>
          </p:cNvPr>
          <p:cNvCxnSpPr>
            <a:cxnSpLocks/>
          </p:cNvCxnSpPr>
          <p:nvPr userDrawn="1"/>
        </p:nvCxnSpPr>
        <p:spPr>
          <a:xfrm flipV="1">
            <a:off x="4665553"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Bilde 7">
            <a:extLst>
              <a:ext uri="{FF2B5EF4-FFF2-40B4-BE49-F238E27FC236}">
                <a16:creationId xmlns:a16="http://schemas.microsoft.com/office/drawing/2014/main" id="{A33D3633-8938-175A-9206-07723D7C349D}"/>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335822510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 bilder med tekst, midtstil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62" y="696351"/>
            <a:ext cx="4668587" cy="26728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9489"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9181" y="4888871"/>
            <a:ext cx="0" cy="1969129"/>
          </a:xfrm>
          <a:prstGeom prst="line">
            <a:avLst/>
          </a:prstGeom>
        </p:spPr>
        <p:style>
          <a:lnRef idx="1">
            <a:schemeClr val="dk1"/>
          </a:lnRef>
          <a:fillRef idx="0">
            <a:schemeClr val="dk1"/>
          </a:fillRef>
          <a:effectRef idx="0">
            <a:schemeClr val="dk1"/>
          </a:effectRef>
          <a:fontRef idx="minor">
            <a:schemeClr val="tx1"/>
          </a:fontRef>
        </p:style>
      </p:cxnSp>
      <p:sp>
        <p:nvSpPr>
          <p:cNvPr id="8" name="Plassholder for bilde 2">
            <a:extLst>
              <a:ext uri="{FF2B5EF4-FFF2-40B4-BE49-F238E27FC236}">
                <a16:creationId xmlns:a16="http://schemas.microsoft.com/office/drawing/2014/main" id="{41B06E12-8003-719A-8C15-8CDBE17DB250}"/>
              </a:ext>
            </a:extLst>
          </p:cNvPr>
          <p:cNvSpPr>
            <a:spLocks noGrp="1"/>
          </p:cNvSpPr>
          <p:nvPr>
            <p:ph type="pic" idx="13"/>
          </p:nvPr>
        </p:nvSpPr>
        <p:spPr>
          <a:xfrm>
            <a:off x="7109461" y="3500511"/>
            <a:ext cx="4668589" cy="2668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4087812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bilder med tekst, midtstilt, lys">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62" y="696351"/>
            <a:ext cx="4668587" cy="26728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9489" y="0"/>
            <a:ext cx="0" cy="1973655"/>
          </a:xfrm>
          <a:prstGeom prst="line">
            <a:avLst/>
          </a:prstGeom>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9181" y="4888871"/>
            <a:ext cx="0" cy="1969129"/>
          </a:xfrm>
          <a:prstGeom prst="line">
            <a:avLst/>
          </a:prstGeom>
        </p:spPr>
        <p:style>
          <a:lnRef idx="1">
            <a:schemeClr val="dk1"/>
          </a:lnRef>
          <a:fillRef idx="0">
            <a:schemeClr val="dk1"/>
          </a:fillRef>
          <a:effectRef idx="0">
            <a:schemeClr val="dk1"/>
          </a:effectRef>
          <a:fontRef idx="minor">
            <a:schemeClr val="tx1"/>
          </a:fontRef>
        </p:style>
      </p:cxnSp>
      <p:sp>
        <p:nvSpPr>
          <p:cNvPr id="8" name="Plassholder for bilde 2">
            <a:extLst>
              <a:ext uri="{FF2B5EF4-FFF2-40B4-BE49-F238E27FC236}">
                <a16:creationId xmlns:a16="http://schemas.microsoft.com/office/drawing/2014/main" id="{41B06E12-8003-719A-8C15-8CDBE17DB250}"/>
              </a:ext>
            </a:extLst>
          </p:cNvPr>
          <p:cNvSpPr>
            <a:spLocks noGrp="1"/>
          </p:cNvSpPr>
          <p:nvPr>
            <p:ph type="pic" idx="13"/>
          </p:nvPr>
        </p:nvSpPr>
        <p:spPr>
          <a:xfrm>
            <a:off x="7109461" y="3500511"/>
            <a:ext cx="4668589" cy="2668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221042716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o bilder med tekst, midtstilt, mørk">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6ACC2-3C54-CB40-0D78-61BAB20CAFA9}"/>
              </a:ext>
            </a:extLst>
          </p:cNvPr>
          <p:cNvSpPr>
            <a:spLocks noGrp="1"/>
          </p:cNvSpPr>
          <p:nvPr>
            <p:ph type="title"/>
          </p:nvPr>
        </p:nvSpPr>
        <p:spPr>
          <a:xfrm>
            <a:off x="410401" y="689317"/>
            <a:ext cx="4672139" cy="1972401"/>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C1553D8-ACBE-F641-4E65-E4E7BE0A45F4}"/>
              </a:ext>
            </a:extLst>
          </p:cNvPr>
          <p:cNvSpPr>
            <a:spLocks noGrp="1"/>
          </p:cNvSpPr>
          <p:nvPr>
            <p:ph type="pic" idx="1"/>
          </p:nvPr>
        </p:nvSpPr>
        <p:spPr>
          <a:xfrm>
            <a:off x="7109462" y="696351"/>
            <a:ext cx="4668587" cy="26728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4913F957-DC44-C6DA-D04B-DBA6D02E085D}"/>
              </a:ext>
            </a:extLst>
          </p:cNvPr>
          <p:cNvSpPr>
            <a:spLocks noGrp="1"/>
          </p:cNvSpPr>
          <p:nvPr>
            <p:ph type="body" sz="half" idx="2"/>
          </p:nvPr>
        </p:nvSpPr>
        <p:spPr>
          <a:xfrm>
            <a:off x="410400" y="2779414"/>
            <a:ext cx="4668594" cy="3389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8B8EAC-C619-7B7A-6433-2EC2DC1DEF61}"/>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6" name="Plassholder for bunntekst 5">
            <a:extLst>
              <a:ext uri="{FF2B5EF4-FFF2-40B4-BE49-F238E27FC236}">
                <a16:creationId xmlns:a16="http://schemas.microsoft.com/office/drawing/2014/main" id="{C8800B7B-4ED8-B8EE-7DF0-B90FAFDCBD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4FB1491-142D-38FC-6E3E-91BD5635A272}"/>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11" name="Rett linje 10">
            <a:extLst>
              <a:ext uri="{FF2B5EF4-FFF2-40B4-BE49-F238E27FC236}">
                <a16:creationId xmlns:a16="http://schemas.microsoft.com/office/drawing/2014/main" id="{3A35ED99-2077-1D50-E9A2-1A90A7B8B03A}"/>
              </a:ext>
            </a:extLst>
          </p:cNvPr>
          <p:cNvCxnSpPr>
            <a:cxnSpLocks/>
          </p:cNvCxnSpPr>
          <p:nvPr userDrawn="1"/>
        </p:nvCxnSpPr>
        <p:spPr>
          <a:xfrm flipV="1">
            <a:off x="6099489" y="0"/>
            <a:ext cx="0" cy="197365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2" name="Rett linje 11">
            <a:extLst>
              <a:ext uri="{FF2B5EF4-FFF2-40B4-BE49-F238E27FC236}">
                <a16:creationId xmlns:a16="http://schemas.microsoft.com/office/drawing/2014/main" id="{9389D78C-A259-0FE7-2A7A-4D8F75524647}"/>
              </a:ext>
            </a:extLst>
          </p:cNvPr>
          <p:cNvCxnSpPr>
            <a:cxnSpLocks/>
          </p:cNvCxnSpPr>
          <p:nvPr userDrawn="1"/>
        </p:nvCxnSpPr>
        <p:spPr>
          <a:xfrm flipV="1">
            <a:off x="6099181" y="4888871"/>
            <a:ext cx="0" cy="196912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Plassholder for bilde 2">
            <a:extLst>
              <a:ext uri="{FF2B5EF4-FFF2-40B4-BE49-F238E27FC236}">
                <a16:creationId xmlns:a16="http://schemas.microsoft.com/office/drawing/2014/main" id="{41B06E12-8003-719A-8C15-8CDBE17DB250}"/>
              </a:ext>
            </a:extLst>
          </p:cNvPr>
          <p:cNvSpPr>
            <a:spLocks noGrp="1"/>
          </p:cNvSpPr>
          <p:nvPr>
            <p:ph type="pic" idx="13"/>
          </p:nvPr>
        </p:nvSpPr>
        <p:spPr>
          <a:xfrm>
            <a:off x="7109461" y="3500511"/>
            <a:ext cx="4668589" cy="2668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pic>
        <p:nvPicPr>
          <p:cNvPr id="9" name="Bilde 8">
            <a:extLst>
              <a:ext uri="{FF2B5EF4-FFF2-40B4-BE49-F238E27FC236}">
                <a16:creationId xmlns:a16="http://schemas.microsoft.com/office/drawing/2014/main" id="{E43A261C-B8B4-D13E-5E35-39A131285308}"/>
              </a:ext>
            </a:extLst>
          </p:cNvPr>
          <p:cNvPicPr>
            <a:picLocks noChangeAspect="1"/>
          </p:cNvPicPr>
          <p:nvPr userDrawn="1"/>
        </p:nvPicPr>
        <p:blipFill>
          <a:blip r:embed="rId2"/>
          <a:srcRect/>
          <a:stretch/>
        </p:blipFill>
        <p:spPr>
          <a:xfrm>
            <a:off x="46800" y="82800"/>
            <a:ext cx="1022400" cy="366530"/>
          </a:xfrm>
          <a:prstGeom prst="rect">
            <a:avLst/>
          </a:prstGeom>
        </p:spPr>
      </p:pic>
    </p:spTree>
    <p:extLst>
      <p:ext uri="{BB962C8B-B14F-4D97-AF65-F5344CB8AC3E}">
        <p14:creationId xmlns:p14="http://schemas.microsoft.com/office/powerpoint/2010/main" val="352133866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ort sentrert bilde">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413426" y="683664"/>
            <a:ext cx="11371224" cy="5477854"/>
          </a:xfrm>
        </p:spPr>
        <p:txBody>
          <a:bodyPr/>
          <a:lstStyle/>
          <a:p>
            <a:r>
              <a:rPr lang="nb-NO"/>
              <a:t>Klikk på ikonet for å legge til et bilde</a:t>
            </a:r>
          </a:p>
        </p:txBody>
      </p:sp>
    </p:spTree>
    <p:extLst>
      <p:ext uri="{BB962C8B-B14F-4D97-AF65-F5344CB8AC3E}">
        <p14:creationId xmlns:p14="http://schemas.microsoft.com/office/powerpoint/2010/main" val="2978930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collage 2 bilder">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413426" y="1390650"/>
            <a:ext cx="3702607" cy="4078316"/>
          </a:xfrm>
        </p:spPr>
        <p:txBody>
          <a:bodyPr/>
          <a:lstStyle/>
          <a:p>
            <a:r>
              <a:rPr lang="nb-NO"/>
              <a:t>Klikk på ikonet for å legge til et bilde</a:t>
            </a:r>
          </a:p>
        </p:txBody>
      </p:sp>
      <p:sp>
        <p:nvSpPr>
          <p:cNvPr id="78" name="Plassholder for bilde 69">
            <a:extLst>
              <a:ext uri="{FF2B5EF4-FFF2-40B4-BE49-F238E27FC236}">
                <a16:creationId xmlns:a16="http://schemas.microsoft.com/office/drawing/2014/main" id="{F13C000C-42AD-1CAE-BB1E-F987E8C27B6B}"/>
              </a:ext>
            </a:extLst>
          </p:cNvPr>
          <p:cNvSpPr>
            <a:spLocks noGrp="1"/>
          </p:cNvSpPr>
          <p:nvPr>
            <p:ph type="pic" sz="quarter" idx="18"/>
          </p:nvPr>
        </p:nvSpPr>
        <p:spPr>
          <a:xfrm>
            <a:off x="4236031" y="1389034"/>
            <a:ext cx="7543169" cy="4078800"/>
          </a:xfrm>
        </p:spPr>
        <p:txBody>
          <a:bodyPr/>
          <a:lstStyle/>
          <a:p>
            <a:r>
              <a:rPr lang="nb-NO"/>
              <a:t>Klikk på ikonet for å legge til et bilde</a:t>
            </a:r>
          </a:p>
        </p:txBody>
      </p:sp>
      <p:sp>
        <p:nvSpPr>
          <p:cNvPr id="67" name="Tittel 66">
            <a:extLst>
              <a:ext uri="{FF2B5EF4-FFF2-40B4-BE49-F238E27FC236}">
                <a16:creationId xmlns:a16="http://schemas.microsoft.com/office/drawing/2014/main" id="{ED0D7877-5181-A0A1-E31E-B16B46109851}"/>
              </a:ext>
            </a:extLst>
          </p:cNvPr>
          <p:cNvSpPr>
            <a:spLocks noGrp="1"/>
          </p:cNvSpPr>
          <p:nvPr>
            <p:ph type="title"/>
          </p:nvPr>
        </p:nvSpPr>
        <p:spPr>
          <a:xfrm>
            <a:off x="410399" y="690663"/>
            <a:ext cx="5629994" cy="583659"/>
          </a:xfrm>
        </p:spPr>
        <p:txBody>
          <a:bodyPr>
            <a:normAutofit/>
          </a:bodyPr>
          <a:lstStyle>
            <a:lvl1pPr>
              <a:defRPr sz="1600"/>
            </a:lvl1pPr>
          </a:lstStyle>
          <a:p>
            <a:r>
              <a:rPr lang="nb-NO"/>
              <a:t>Klikk for å redigere tittelstil</a:t>
            </a:r>
          </a:p>
        </p:txBody>
      </p:sp>
    </p:spTree>
    <p:extLst>
      <p:ext uri="{BB962C8B-B14F-4D97-AF65-F5344CB8AC3E}">
        <p14:creationId xmlns:p14="http://schemas.microsoft.com/office/powerpoint/2010/main" val="38848561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collage 4 bilder">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413426" y="1390650"/>
            <a:ext cx="2758399" cy="4078316"/>
          </a:xfrm>
        </p:spPr>
        <p:txBody>
          <a:bodyPr/>
          <a:lstStyle/>
          <a:p>
            <a:r>
              <a:rPr lang="nb-NO"/>
              <a:t>Klikk på ikonet for å legge til et bilde</a:t>
            </a:r>
          </a:p>
        </p:txBody>
      </p:sp>
      <p:sp>
        <p:nvSpPr>
          <p:cNvPr id="67" name="Plassholder for bilde 69">
            <a:extLst>
              <a:ext uri="{FF2B5EF4-FFF2-40B4-BE49-F238E27FC236}">
                <a16:creationId xmlns:a16="http://schemas.microsoft.com/office/drawing/2014/main" id="{71FC1818-7B3E-D86D-5C6A-04E20D47E51D}"/>
              </a:ext>
            </a:extLst>
          </p:cNvPr>
          <p:cNvSpPr>
            <a:spLocks noGrp="1"/>
          </p:cNvSpPr>
          <p:nvPr>
            <p:ph type="pic" sz="quarter" idx="14"/>
          </p:nvPr>
        </p:nvSpPr>
        <p:spPr>
          <a:xfrm>
            <a:off x="3283626" y="1390650"/>
            <a:ext cx="2758399" cy="4078316"/>
          </a:xfrm>
        </p:spPr>
        <p:txBody>
          <a:bodyPr/>
          <a:lstStyle/>
          <a:p>
            <a:r>
              <a:rPr lang="nb-NO"/>
              <a:t>Klikk på ikonet for å legge til et bilde</a:t>
            </a:r>
          </a:p>
        </p:txBody>
      </p:sp>
      <p:sp>
        <p:nvSpPr>
          <p:cNvPr id="68" name="Plassholder for bilde 69">
            <a:extLst>
              <a:ext uri="{FF2B5EF4-FFF2-40B4-BE49-F238E27FC236}">
                <a16:creationId xmlns:a16="http://schemas.microsoft.com/office/drawing/2014/main" id="{DE9A77FA-64D6-DE3B-5AB4-3F66D8A8DE23}"/>
              </a:ext>
            </a:extLst>
          </p:cNvPr>
          <p:cNvSpPr>
            <a:spLocks noGrp="1"/>
          </p:cNvSpPr>
          <p:nvPr>
            <p:ph type="pic" sz="quarter" idx="15"/>
          </p:nvPr>
        </p:nvSpPr>
        <p:spPr>
          <a:xfrm>
            <a:off x="6153826" y="1390650"/>
            <a:ext cx="2758399" cy="4078316"/>
          </a:xfrm>
        </p:spPr>
        <p:txBody>
          <a:bodyPr/>
          <a:lstStyle/>
          <a:p>
            <a:r>
              <a:rPr lang="nb-NO"/>
              <a:t>Klikk på ikonet for å legge til et bilde</a:t>
            </a:r>
          </a:p>
        </p:txBody>
      </p:sp>
      <p:sp>
        <p:nvSpPr>
          <p:cNvPr id="130" name="Plassholder for bilde 69">
            <a:extLst>
              <a:ext uri="{FF2B5EF4-FFF2-40B4-BE49-F238E27FC236}">
                <a16:creationId xmlns:a16="http://schemas.microsoft.com/office/drawing/2014/main" id="{FF8E2FF8-96FD-9738-6AEC-DD0E6A93CB89}"/>
              </a:ext>
            </a:extLst>
          </p:cNvPr>
          <p:cNvSpPr>
            <a:spLocks noGrp="1"/>
          </p:cNvSpPr>
          <p:nvPr>
            <p:ph type="pic" sz="quarter" idx="16"/>
          </p:nvPr>
        </p:nvSpPr>
        <p:spPr>
          <a:xfrm>
            <a:off x="9024026" y="1390650"/>
            <a:ext cx="2758399" cy="4078316"/>
          </a:xfrm>
        </p:spPr>
        <p:txBody>
          <a:bodyPr/>
          <a:lstStyle/>
          <a:p>
            <a:r>
              <a:rPr lang="nb-NO"/>
              <a:t>Klikk på ikonet for å legge til et bilde</a:t>
            </a:r>
          </a:p>
        </p:txBody>
      </p:sp>
      <p:sp>
        <p:nvSpPr>
          <p:cNvPr id="2" name="Tittel 66">
            <a:extLst>
              <a:ext uri="{FF2B5EF4-FFF2-40B4-BE49-F238E27FC236}">
                <a16:creationId xmlns:a16="http://schemas.microsoft.com/office/drawing/2014/main" id="{9195F71D-4823-24F4-906C-10BDAE38EF5A}"/>
              </a:ext>
            </a:extLst>
          </p:cNvPr>
          <p:cNvSpPr>
            <a:spLocks noGrp="1"/>
          </p:cNvSpPr>
          <p:nvPr>
            <p:ph type="title"/>
          </p:nvPr>
        </p:nvSpPr>
        <p:spPr>
          <a:xfrm>
            <a:off x="410399" y="690663"/>
            <a:ext cx="5629994" cy="583659"/>
          </a:xfrm>
        </p:spPr>
        <p:txBody>
          <a:bodyPr>
            <a:normAutofit/>
          </a:bodyPr>
          <a:lstStyle>
            <a:lvl1pPr>
              <a:defRPr sz="1600"/>
            </a:lvl1pPr>
          </a:lstStyle>
          <a:p>
            <a:r>
              <a:rPr lang="nb-NO"/>
              <a:t>Klikk for å redigere tittelstil</a:t>
            </a:r>
          </a:p>
        </p:txBody>
      </p:sp>
    </p:spTree>
    <p:extLst>
      <p:ext uri="{BB962C8B-B14F-4D97-AF65-F5344CB8AC3E}">
        <p14:creationId xmlns:p14="http://schemas.microsoft.com/office/powerpoint/2010/main" val="3307869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collage 4 små bilder">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1371600" y="2771775"/>
            <a:ext cx="1790700" cy="1295400"/>
          </a:xfrm>
        </p:spPr>
        <p:txBody>
          <a:bodyPr/>
          <a:lstStyle/>
          <a:p>
            <a:r>
              <a:rPr lang="nb-NO"/>
              <a:t>Klikk på ikonet for å legge til et bilde</a:t>
            </a:r>
          </a:p>
        </p:txBody>
      </p:sp>
      <p:sp>
        <p:nvSpPr>
          <p:cNvPr id="69" name="Plassholder for bilde 69">
            <a:extLst>
              <a:ext uri="{FF2B5EF4-FFF2-40B4-BE49-F238E27FC236}">
                <a16:creationId xmlns:a16="http://schemas.microsoft.com/office/drawing/2014/main" id="{E38D1E7E-11DB-D103-D4BD-E16E0DBB57F1}"/>
              </a:ext>
            </a:extLst>
          </p:cNvPr>
          <p:cNvSpPr>
            <a:spLocks noGrp="1"/>
          </p:cNvSpPr>
          <p:nvPr>
            <p:ph type="pic" sz="quarter" idx="14"/>
          </p:nvPr>
        </p:nvSpPr>
        <p:spPr>
          <a:xfrm>
            <a:off x="3921125" y="2781300"/>
            <a:ext cx="1790700" cy="1295400"/>
          </a:xfrm>
        </p:spPr>
        <p:txBody>
          <a:bodyPr/>
          <a:lstStyle/>
          <a:p>
            <a:r>
              <a:rPr lang="nb-NO"/>
              <a:t>Klikk på ikonet for å legge til et bilde</a:t>
            </a:r>
          </a:p>
        </p:txBody>
      </p:sp>
      <p:sp>
        <p:nvSpPr>
          <p:cNvPr id="71" name="Plassholder for bilde 69">
            <a:extLst>
              <a:ext uri="{FF2B5EF4-FFF2-40B4-BE49-F238E27FC236}">
                <a16:creationId xmlns:a16="http://schemas.microsoft.com/office/drawing/2014/main" id="{CC9C1DFB-6FDC-D4B4-28D4-F49ED62E2556}"/>
              </a:ext>
            </a:extLst>
          </p:cNvPr>
          <p:cNvSpPr>
            <a:spLocks noGrp="1"/>
          </p:cNvSpPr>
          <p:nvPr>
            <p:ph type="pic" sz="quarter" idx="15"/>
          </p:nvPr>
        </p:nvSpPr>
        <p:spPr>
          <a:xfrm>
            <a:off x="6470650" y="2781300"/>
            <a:ext cx="1790700" cy="1295400"/>
          </a:xfrm>
        </p:spPr>
        <p:txBody>
          <a:bodyPr/>
          <a:lstStyle/>
          <a:p>
            <a:r>
              <a:rPr lang="nb-NO"/>
              <a:t>Klikk på ikonet for å legge til et bilde</a:t>
            </a:r>
          </a:p>
        </p:txBody>
      </p:sp>
      <p:sp>
        <p:nvSpPr>
          <p:cNvPr id="72" name="Plassholder for bilde 69">
            <a:extLst>
              <a:ext uri="{FF2B5EF4-FFF2-40B4-BE49-F238E27FC236}">
                <a16:creationId xmlns:a16="http://schemas.microsoft.com/office/drawing/2014/main" id="{ED0373B9-DCC0-9BD3-69FA-A1960F15F663}"/>
              </a:ext>
            </a:extLst>
          </p:cNvPr>
          <p:cNvSpPr>
            <a:spLocks noGrp="1"/>
          </p:cNvSpPr>
          <p:nvPr>
            <p:ph type="pic" sz="quarter" idx="16"/>
          </p:nvPr>
        </p:nvSpPr>
        <p:spPr>
          <a:xfrm>
            <a:off x="9020175" y="2781300"/>
            <a:ext cx="1790700" cy="1295400"/>
          </a:xfrm>
        </p:spPr>
        <p:txBody>
          <a:bodyPr/>
          <a:lstStyle/>
          <a:p>
            <a:r>
              <a:rPr lang="nb-NO"/>
              <a:t>Klikk på ikonet for å legge til et bilde</a:t>
            </a:r>
          </a:p>
        </p:txBody>
      </p:sp>
      <p:sp>
        <p:nvSpPr>
          <p:cNvPr id="2" name="Tittel 66">
            <a:extLst>
              <a:ext uri="{FF2B5EF4-FFF2-40B4-BE49-F238E27FC236}">
                <a16:creationId xmlns:a16="http://schemas.microsoft.com/office/drawing/2014/main" id="{8050EE0F-1400-91C8-27E8-59E0B9F781A9}"/>
              </a:ext>
            </a:extLst>
          </p:cNvPr>
          <p:cNvSpPr>
            <a:spLocks noGrp="1"/>
          </p:cNvSpPr>
          <p:nvPr>
            <p:ph type="title"/>
          </p:nvPr>
        </p:nvSpPr>
        <p:spPr>
          <a:xfrm>
            <a:off x="410399" y="690663"/>
            <a:ext cx="5629994" cy="583659"/>
          </a:xfrm>
        </p:spPr>
        <p:txBody>
          <a:bodyPr>
            <a:normAutofit/>
          </a:bodyPr>
          <a:lstStyle>
            <a:lvl1pPr>
              <a:defRPr sz="1600"/>
            </a:lvl1pPr>
          </a:lstStyle>
          <a:p>
            <a:r>
              <a:rPr lang="nb-NO"/>
              <a:t>Klikk for å redigere tittelstil</a:t>
            </a:r>
          </a:p>
        </p:txBody>
      </p:sp>
    </p:spTree>
    <p:extLst>
      <p:ext uri="{BB962C8B-B14F-4D97-AF65-F5344CB8AC3E}">
        <p14:creationId xmlns:p14="http://schemas.microsoft.com/office/powerpoint/2010/main" val="79112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tellysbilde 2">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a:blip r:embed="rId2">
            <a:extLst>
              <a:ext uri="{28A0092B-C50C-407E-A947-70E740481C1C}">
                <a14:useLocalDpi xmlns:a14="http://schemas.microsoft.com/office/drawing/2010/main" val="0"/>
              </a:ext>
            </a:extLst>
          </a:blip>
          <a:srcRect t="7822" b="7822"/>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5" name="Grafikk 14">
            <a:extLst>
              <a:ext uri="{FF2B5EF4-FFF2-40B4-BE49-F238E27FC236}">
                <a16:creationId xmlns:a16="http://schemas.microsoft.com/office/drawing/2014/main" id="{89350A73-1E05-A649-BC0D-FBF1BAABFE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492238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ecollage 5 bilder">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413426" y="684000"/>
            <a:ext cx="5622575" cy="2682000"/>
          </a:xfrm>
        </p:spPr>
        <p:txBody>
          <a:bodyPr/>
          <a:lstStyle/>
          <a:p>
            <a:r>
              <a:rPr lang="nb-NO"/>
              <a:t>Klikk på ikonet for å legge til et bilde</a:t>
            </a:r>
          </a:p>
        </p:txBody>
      </p:sp>
      <p:sp>
        <p:nvSpPr>
          <p:cNvPr id="73" name="Plassholder for bilde 69">
            <a:extLst>
              <a:ext uri="{FF2B5EF4-FFF2-40B4-BE49-F238E27FC236}">
                <a16:creationId xmlns:a16="http://schemas.microsoft.com/office/drawing/2014/main" id="{CA245B27-0949-C76A-9442-94D643431FBC}"/>
              </a:ext>
            </a:extLst>
          </p:cNvPr>
          <p:cNvSpPr>
            <a:spLocks noGrp="1"/>
          </p:cNvSpPr>
          <p:nvPr>
            <p:ph type="pic" sz="quarter" idx="14"/>
          </p:nvPr>
        </p:nvSpPr>
        <p:spPr>
          <a:xfrm>
            <a:off x="413426" y="3480813"/>
            <a:ext cx="5622575" cy="2700000"/>
          </a:xfrm>
        </p:spPr>
        <p:txBody>
          <a:bodyPr/>
          <a:lstStyle/>
          <a:p>
            <a:r>
              <a:rPr lang="nb-NO"/>
              <a:t>Klikk på ikonet for å legge til et bilde</a:t>
            </a:r>
          </a:p>
        </p:txBody>
      </p:sp>
      <p:sp>
        <p:nvSpPr>
          <p:cNvPr id="74" name="Plassholder for bilde 69">
            <a:extLst>
              <a:ext uri="{FF2B5EF4-FFF2-40B4-BE49-F238E27FC236}">
                <a16:creationId xmlns:a16="http://schemas.microsoft.com/office/drawing/2014/main" id="{F0F894A8-F836-FD06-E89B-9E5FCC40C81E}"/>
              </a:ext>
            </a:extLst>
          </p:cNvPr>
          <p:cNvSpPr>
            <a:spLocks noGrp="1"/>
          </p:cNvSpPr>
          <p:nvPr>
            <p:ph type="pic" sz="quarter" idx="15"/>
          </p:nvPr>
        </p:nvSpPr>
        <p:spPr>
          <a:xfrm>
            <a:off x="9035951" y="684000"/>
            <a:ext cx="2759954" cy="2682000"/>
          </a:xfrm>
        </p:spPr>
        <p:txBody>
          <a:bodyPr/>
          <a:lstStyle/>
          <a:p>
            <a:r>
              <a:rPr lang="nb-NO"/>
              <a:t>Klikk på ikonet for å legge til et bilde</a:t>
            </a:r>
          </a:p>
        </p:txBody>
      </p:sp>
      <p:sp>
        <p:nvSpPr>
          <p:cNvPr id="76" name="Plassholder for bilde 69">
            <a:extLst>
              <a:ext uri="{FF2B5EF4-FFF2-40B4-BE49-F238E27FC236}">
                <a16:creationId xmlns:a16="http://schemas.microsoft.com/office/drawing/2014/main" id="{74FC707A-7CEF-4A6A-B309-EF1EF42A687F}"/>
              </a:ext>
            </a:extLst>
          </p:cNvPr>
          <p:cNvSpPr>
            <a:spLocks noGrp="1"/>
          </p:cNvSpPr>
          <p:nvPr>
            <p:ph type="pic" sz="quarter" idx="16"/>
          </p:nvPr>
        </p:nvSpPr>
        <p:spPr>
          <a:xfrm>
            <a:off x="6167399" y="684000"/>
            <a:ext cx="2748554" cy="2682000"/>
          </a:xfrm>
        </p:spPr>
        <p:txBody>
          <a:bodyPr/>
          <a:lstStyle/>
          <a:p>
            <a:r>
              <a:rPr lang="nb-NO"/>
              <a:t>Klikk på ikonet for å legge til et bilde</a:t>
            </a:r>
          </a:p>
        </p:txBody>
      </p:sp>
      <p:sp>
        <p:nvSpPr>
          <p:cNvPr id="78" name="Plassholder for bilde 69">
            <a:extLst>
              <a:ext uri="{FF2B5EF4-FFF2-40B4-BE49-F238E27FC236}">
                <a16:creationId xmlns:a16="http://schemas.microsoft.com/office/drawing/2014/main" id="{F13C000C-42AD-1CAE-BB1E-F987E8C27B6B}"/>
              </a:ext>
            </a:extLst>
          </p:cNvPr>
          <p:cNvSpPr>
            <a:spLocks noGrp="1"/>
          </p:cNvSpPr>
          <p:nvPr>
            <p:ph type="pic" sz="quarter" idx="18"/>
          </p:nvPr>
        </p:nvSpPr>
        <p:spPr>
          <a:xfrm>
            <a:off x="6156000" y="3481199"/>
            <a:ext cx="5639906" cy="2700000"/>
          </a:xfrm>
        </p:spPr>
        <p:txBody>
          <a:bodyPr/>
          <a:lstStyle/>
          <a:p>
            <a:r>
              <a:rPr lang="nb-NO"/>
              <a:t>Klikk på ikonet for å legge til et bilde</a:t>
            </a:r>
          </a:p>
        </p:txBody>
      </p:sp>
    </p:spTree>
    <p:extLst>
      <p:ext uri="{BB962C8B-B14F-4D97-AF65-F5344CB8AC3E}">
        <p14:creationId xmlns:p14="http://schemas.microsoft.com/office/powerpoint/2010/main" val="1787504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ecollage 6 bilder">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2E5C4167-825E-B9AF-C671-63A228A24044}"/>
              </a:ext>
            </a:extLst>
          </p:cNvPr>
          <p:cNvGrpSpPr/>
          <p:nvPr userDrawn="1"/>
        </p:nvGrpSpPr>
        <p:grpSpPr>
          <a:xfrm>
            <a:off x="6096000" y="0"/>
            <a:ext cx="0" cy="6858000"/>
            <a:chOff x="6078583" y="0"/>
            <a:chExt cx="0" cy="6858000"/>
          </a:xfrm>
        </p:grpSpPr>
        <p:cxnSp>
          <p:nvCxnSpPr>
            <p:cNvPr id="10" name="Rett linje 9">
              <a:extLst>
                <a:ext uri="{FF2B5EF4-FFF2-40B4-BE49-F238E27FC236}">
                  <a16:creationId xmlns:a16="http://schemas.microsoft.com/office/drawing/2014/main" id="{FDD13996-FE9F-4714-6CCE-39B07984CC12}"/>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11" name="Rett linje 10">
              <a:extLst>
                <a:ext uri="{FF2B5EF4-FFF2-40B4-BE49-F238E27FC236}">
                  <a16:creationId xmlns:a16="http://schemas.microsoft.com/office/drawing/2014/main" id="{4CDE39CE-FE98-9BFF-039D-0F9989F366E4}"/>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4" name="Plassholder for dato 3">
            <a:extLst>
              <a:ext uri="{FF2B5EF4-FFF2-40B4-BE49-F238E27FC236}">
                <a16:creationId xmlns:a16="http://schemas.microsoft.com/office/drawing/2014/main" id="{FD9C4AD3-8436-1EA1-730F-CF34B3C918E4}"/>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57B40A9-2F37-13CD-B623-4A5E2BBB38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4881-4E32-CCFD-0A5F-290193593022}"/>
              </a:ext>
            </a:extLst>
          </p:cNvPr>
          <p:cNvSpPr>
            <a:spLocks noGrp="1"/>
          </p:cNvSpPr>
          <p:nvPr>
            <p:ph type="sldNum" sz="quarter" idx="12"/>
          </p:nvPr>
        </p:nvSpPr>
        <p:spPr/>
        <p:txBody>
          <a:bodyPr/>
          <a:lstStyle/>
          <a:p>
            <a:fld id="{E6BF56AC-5737-46BE-A4D7-FAB482AE91E0}" type="slidenum">
              <a:rPr lang="nb-NO" smtClean="0"/>
              <a:t>‹#›</a:t>
            </a:fld>
            <a:endParaRPr lang="nb-NO"/>
          </a:p>
        </p:txBody>
      </p:sp>
      <p:sp>
        <p:nvSpPr>
          <p:cNvPr id="70" name="Plassholder for bilde 69">
            <a:extLst>
              <a:ext uri="{FF2B5EF4-FFF2-40B4-BE49-F238E27FC236}">
                <a16:creationId xmlns:a16="http://schemas.microsoft.com/office/drawing/2014/main" id="{4B863154-8B92-E1E0-F9A7-AB12C32B64BA}"/>
              </a:ext>
            </a:extLst>
          </p:cNvPr>
          <p:cNvSpPr>
            <a:spLocks noGrp="1"/>
          </p:cNvSpPr>
          <p:nvPr>
            <p:ph type="pic" sz="quarter" idx="13"/>
          </p:nvPr>
        </p:nvSpPr>
        <p:spPr>
          <a:xfrm>
            <a:off x="413426" y="1390650"/>
            <a:ext cx="3710900" cy="1978351"/>
          </a:xfrm>
        </p:spPr>
        <p:txBody>
          <a:bodyPr/>
          <a:lstStyle/>
          <a:p>
            <a:r>
              <a:rPr lang="nb-NO"/>
              <a:t>Klikk på ikonet for å legge til et bilde</a:t>
            </a:r>
          </a:p>
        </p:txBody>
      </p:sp>
      <p:sp>
        <p:nvSpPr>
          <p:cNvPr id="73" name="Plassholder for bilde 69">
            <a:extLst>
              <a:ext uri="{FF2B5EF4-FFF2-40B4-BE49-F238E27FC236}">
                <a16:creationId xmlns:a16="http://schemas.microsoft.com/office/drawing/2014/main" id="{CA245B27-0949-C76A-9442-94D643431FBC}"/>
              </a:ext>
            </a:extLst>
          </p:cNvPr>
          <p:cNvSpPr>
            <a:spLocks noGrp="1"/>
          </p:cNvSpPr>
          <p:nvPr>
            <p:ph type="pic" sz="quarter" idx="14"/>
          </p:nvPr>
        </p:nvSpPr>
        <p:spPr>
          <a:xfrm>
            <a:off x="413426" y="3480813"/>
            <a:ext cx="3710900" cy="1988153"/>
          </a:xfrm>
        </p:spPr>
        <p:txBody>
          <a:bodyPr/>
          <a:lstStyle/>
          <a:p>
            <a:r>
              <a:rPr lang="nb-NO"/>
              <a:t>Klikk på ikonet for å legge til et bilde</a:t>
            </a:r>
          </a:p>
        </p:txBody>
      </p:sp>
      <p:sp>
        <p:nvSpPr>
          <p:cNvPr id="74" name="Plassholder for bilde 69">
            <a:extLst>
              <a:ext uri="{FF2B5EF4-FFF2-40B4-BE49-F238E27FC236}">
                <a16:creationId xmlns:a16="http://schemas.microsoft.com/office/drawing/2014/main" id="{F0F894A8-F836-FD06-E89B-9E5FCC40C81E}"/>
              </a:ext>
            </a:extLst>
          </p:cNvPr>
          <p:cNvSpPr>
            <a:spLocks noGrp="1"/>
          </p:cNvSpPr>
          <p:nvPr>
            <p:ph type="pic" sz="quarter" idx="15"/>
          </p:nvPr>
        </p:nvSpPr>
        <p:spPr>
          <a:xfrm>
            <a:off x="9498157" y="1390650"/>
            <a:ext cx="2297748" cy="1978351"/>
          </a:xfrm>
        </p:spPr>
        <p:txBody>
          <a:bodyPr/>
          <a:lstStyle/>
          <a:p>
            <a:r>
              <a:rPr lang="nb-NO"/>
              <a:t>Klikk på ikonet for å legge til et bilde</a:t>
            </a:r>
          </a:p>
        </p:txBody>
      </p:sp>
      <p:sp>
        <p:nvSpPr>
          <p:cNvPr id="76" name="Plassholder for bilde 69">
            <a:extLst>
              <a:ext uri="{FF2B5EF4-FFF2-40B4-BE49-F238E27FC236}">
                <a16:creationId xmlns:a16="http://schemas.microsoft.com/office/drawing/2014/main" id="{74FC707A-7CEF-4A6A-B309-EF1EF42A687F}"/>
              </a:ext>
            </a:extLst>
          </p:cNvPr>
          <p:cNvSpPr>
            <a:spLocks noGrp="1"/>
          </p:cNvSpPr>
          <p:nvPr>
            <p:ph type="pic" sz="quarter" idx="16"/>
          </p:nvPr>
        </p:nvSpPr>
        <p:spPr>
          <a:xfrm>
            <a:off x="7115982" y="1390650"/>
            <a:ext cx="2275667" cy="1978351"/>
          </a:xfrm>
        </p:spPr>
        <p:txBody>
          <a:bodyPr/>
          <a:lstStyle/>
          <a:p>
            <a:r>
              <a:rPr lang="nb-NO"/>
              <a:t>Klikk på ikonet for å legge til et bilde</a:t>
            </a:r>
          </a:p>
        </p:txBody>
      </p:sp>
      <p:sp>
        <p:nvSpPr>
          <p:cNvPr id="77" name="Plassholder for bilde 69">
            <a:extLst>
              <a:ext uri="{FF2B5EF4-FFF2-40B4-BE49-F238E27FC236}">
                <a16:creationId xmlns:a16="http://schemas.microsoft.com/office/drawing/2014/main" id="{92904510-94A8-261D-518A-371454594577}"/>
              </a:ext>
            </a:extLst>
          </p:cNvPr>
          <p:cNvSpPr>
            <a:spLocks noGrp="1"/>
          </p:cNvSpPr>
          <p:nvPr>
            <p:ph type="pic" sz="quarter" idx="17"/>
          </p:nvPr>
        </p:nvSpPr>
        <p:spPr>
          <a:xfrm>
            <a:off x="4238625" y="1390650"/>
            <a:ext cx="2759651" cy="4078316"/>
          </a:xfrm>
        </p:spPr>
        <p:txBody>
          <a:bodyPr/>
          <a:lstStyle/>
          <a:p>
            <a:r>
              <a:rPr lang="nb-NO"/>
              <a:t>Klikk på ikonet for å legge til et bilde</a:t>
            </a:r>
          </a:p>
        </p:txBody>
      </p:sp>
      <p:sp>
        <p:nvSpPr>
          <p:cNvPr id="78" name="Plassholder for bilde 69">
            <a:extLst>
              <a:ext uri="{FF2B5EF4-FFF2-40B4-BE49-F238E27FC236}">
                <a16:creationId xmlns:a16="http://schemas.microsoft.com/office/drawing/2014/main" id="{F13C000C-42AD-1CAE-BB1E-F987E8C27B6B}"/>
              </a:ext>
            </a:extLst>
          </p:cNvPr>
          <p:cNvSpPr>
            <a:spLocks noGrp="1"/>
          </p:cNvSpPr>
          <p:nvPr>
            <p:ph type="pic" sz="quarter" idx="18"/>
          </p:nvPr>
        </p:nvSpPr>
        <p:spPr>
          <a:xfrm>
            <a:off x="7115983" y="3488999"/>
            <a:ext cx="4679922" cy="1988154"/>
          </a:xfrm>
        </p:spPr>
        <p:txBody>
          <a:bodyPr/>
          <a:lstStyle/>
          <a:p>
            <a:r>
              <a:rPr lang="nb-NO"/>
              <a:t>Klikk på ikonet for å legge til et bilde</a:t>
            </a:r>
          </a:p>
        </p:txBody>
      </p:sp>
      <p:sp>
        <p:nvSpPr>
          <p:cNvPr id="2" name="Tittel 66">
            <a:extLst>
              <a:ext uri="{FF2B5EF4-FFF2-40B4-BE49-F238E27FC236}">
                <a16:creationId xmlns:a16="http://schemas.microsoft.com/office/drawing/2014/main" id="{5337D4FE-EB7E-E132-5A43-E5812E97FB5C}"/>
              </a:ext>
            </a:extLst>
          </p:cNvPr>
          <p:cNvSpPr>
            <a:spLocks noGrp="1"/>
          </p:cNvSpPr>
          <p:nvPr>
            <p:ph type="title"/>
          </p:nvPr>
        </p:nvSpPr>
        <p:spPr>
          <a:xfrm>
            <a:off x="410399" y="690663"/>
            <a:ext cx="5629994" cy="583659"/>
          </a:xfrm>
        </p:spPr>
        <p:txBody>
          <a:bodyPr>
            <a:normAutofit/>
          </a:bodyPr>
          <a:lstStyle>
            <a:lvl1pPr>
              <a:defRPr sz="1600"/>
            </a:lvl1pPr>
          </a:lstStyle>
          <a:p>
            <a:r>
              <a:rPr lang="nb-NO"/>
              <a:t>Klikk for å redigere tittelstil</a:t>
            </a:r>
          </a:p>
        </p:txBody>
      </p:sp>
    </p:spTree>
    <p:extLst>
      <p:ext uri="{BB962C8B-B14F-4D97-AF65-F5344CB8AC3E}">
        <p14:creationId xmlns:p14="http://schemas.microsoft.com/office/powerpoint/2010/main" val="3687962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ittel">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21B304F8-28CB-EC02-3110-B1A0C88C3955}"/>
              </a:ext>
            </a:extLst>
          </p:cNvPr>
          <p:cNvSpPr>
            <a:spLocks noGrp="1"/>
          </p:cNvSpPr>
          <p:nvPr>
            <p:ph type="pic" sz="quarter" idx="13"/>
          </p:nvPr>
        </p:nvSpPr>
        <p:spPr>
          <a:xfrm>
            <a:off x="0" y="0"/>
            <a:ext cx="12192000" cy="6858000"/>
          </a:xfrm>
          <a:noFill/>
        </p:spPr>
        <p:txBody>
          <a:bodyPr/>
          <a:lstStyle/>
          <a:p>
            <a:r>
              <a:rPr lang="nb-NO"/>
              <a:t>Klikk på ikonet for å legge til et bilde</a:t>
            </a:r>
          </a:p>
        </p:txBody>
      </p:sp>
      <p:sp>
        <p:nvSpPr>
          <p:cNvPr id="66" name="Tittel 65">
            <a:extLst>
              <a:ext uri="{FF2B5EF4-FFF2-40B4-BE49-F238E27FC236}">
                <a16:creationId xmlns:a16="http://schemas.microsoft.com/office/drawing/2014/main" id="{C55028A7-452C-92CB-7653-76CCF1E767AD}"/>
              </a:ext>
            </a:extLst>
          </p:cNvPr>
          <p:cNvSpPr>
            <a:spLocks noGrp="1"/>
          </p:cNvSpPr>
          <p:nvPr>
            <p:ph type="title"/>
          </p:nvPr>
        </p:nvSpPr>
        <p:spPr>
          <a:xfrm>
            <a:off x="410399" y="4183172"/>
            <a:ext cx="5629994" cy="1284918"/>
          </a:xfrm>
        </p:spPr>
        <p:txBody>
          <a:bodyPr/>
          <a:lstStyle/>
          <a:p>
            <a:r>
              <a:rPr lang="nb-NO"/>
              <a:t>Klikk for å redigere tittelstil</a:t>
            </a:r>
          </a:p>
        </p:txBody>
      </p:sp>
    </p:spTree>
    <p:extLst>
      <p:ext uri="{BB962C8B-B14F-4D97-AF65-F5344CB8AC3E}">
        <p14:creationId xmlns:p14="http://schemas.microsoft.com/office/powerpoint/2010/main" val="4073909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21B304F8-28CB-EC02-3110-B1A0C88C3955}"/>
              </a:ext>
            </a:extLst>
          </p:cNvPr>
          <p:cNvSpPr>
            <a:spLocks noGrp="1"/>
          </p:cNvSpPr>
          <p:nvPr>
            <p:ph type="pic" sz="quarter" idx="13"/>
          </p:nvPr>
        </p:nvSpPr>
        <p:spPr>
          <a:xfrm>
            <a:off x="0" y="0"/>
            <a:ext cx="12192000" cy="6858000"/>
          </a:xfrm>
        </p:spPr>
        <p:txBody>
          <a:bodyPr/>
          <a:lstStyle/>
          <a:p>
            <a:r>
              <a:rPr lang="nb-NO"/>
              <a:t>Klikk på ikonet for å legge til et bilde</a:t>
            </a:r>
          </a:p>
        </p:txBody>
      </p:sp>
    </p:spTree>
    <p:extLst>
      <p:ext uri="{BB962C8B-B14F-4D97-AF65-F5344CB8AC3E}">
        <p14:creationId xmlns:p14="http://schemas.microsoft.com/office/powerpoint/2010/main" val="27936237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7BAF54E7-9AB7-E6F7-8C66-C1CD54E50B37}"/>
              </a:ext>
            </a:extLst>
          </p:cNvPr>
          <p:cNvGrpSpPr/>
          <p:nvPr userDrawn="1"/>
        </p:nvGrpSpPr>
        <p:grpSpPr>
          <a:xfrm>
            <a:off x="6096000" y="0"/>
            <a:ext cx="0" cy="6858000"/>
            <a:chOff x="6078583" y="0"/>
            <a:chExt cx="0" cy="6858000"/>
          </a:xfrm>
        </p:grpSpPr>
        <p:cxnSp>
          <p:nvCxnSpPr>
            <p:cNvPr id="7" name="Rett linje 6">
              <a:extLst>
                <a:ext uri="{FF2B5EF4-FFF2-40B4-BE49-F238E27FC236}">
                  <a16:creationId xmlns:a16="http://schemas.microsoft.com/office/drawing/2014/main" id="{3A56611C-32A1-676C-D9F9-6D8EF6C82EAB}"/>
                </a:ext>
              </a:extLst>
            </p:cNvPr>
            <p:cNvCxnSpPr>
              <a:cxnSpLocks/>
            </p:cNvCxnSpPr>
            <p:nvPr userDrawn="1"/>
          </p:nvCxnSpPr>
          <p:spPr>
            <a:xfrm flipV="1">
              <a:off x="6078583" y="0"/>
              <a:ext cx="0" cy="345989"/>
            </a:xfrm>
            <a:prstGeom prst="line">
              <a:avLst/>
            </a:prstGeom>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92BA78A3-677E-F37E-956C-CB7194F76D0C}"/>
                </a:ext>
              </a:extLst>
            </p:cNvPr>
            <p:cNvCxnSpPr>
              <a:cxnSpLocks/>
            </p:cNvCxnSpPr>
            <p:nvPr userDrawn="1"/>
          </p:nvCxnSpPr>
          <p:spPr>
            <a:xfrm flipV="1">
              <a:off x="6078583" y="6512011"/>
              <a:ext cx="0" cy="345989"/>
            </a:xfrm>
            <a:prstGeom prst="line">
              <a:avLst/>
            </a:prstGeom>
          </p:spPr>
          <p:style>
            <a:lnRef idx="1">
              <a:schemeClr val="dk1"/>
            </a:lnRef>
            <a:fillRef idx="0">
              <a:schemeClr val="dk1"/>
            </a:fillRef>
            <a:effectRef idx="0">
              <a:schemeClr val="dk1"/>
            </a:effectRef>
            <a:fontRef idx="minor">
              <a:schemeClr val="tx1"/>
            </a:fontRef>
          </p:style>
        </p:cxnSp>
      </p:grpSp>
      <p:sp>
        <p:nvSpPr>
          <p:cNvPr id="2" name="Tittel 1">
            <a:extLst>
              <a:ext uri="{FF2B5EF4-FFF2-40B4-BE49-F238E27FC236}">
                <a16:creationId xmlns:a16="http://schemas.microsoft.com/office/drawing/2014/main" id="{ADAADBBF-4E80-16BB-B2A5-DC56D936A77A}"/>
              </a:ext>
            </a:extLst>
          </p:cNvPr>
          <p:cNvSpPr>
            <a:spLocks noGrp="1"/>
          </p:cNvSpPr>
          <p:nvPr>
            <p:ph type="title"/>
          </p:nvPr>
        </p:nvSpPr>
        <p:spPr>
          <a:xfrm>
            <a:off x="410398" y="687585"/>
            <a:ext cx="6588279" cy="1284918"/>
          </a:xfrm>
        </p:spPr>
        <p:txBody>
          <a:bodyPr/>
          <a:lstStyle/>
          <a:p>
            <a:r>
              <a:rPr lang="nb-NO"/>
              <a:t>Klikk for å redigere tittelstil</a:t>
            </a:r>
          </a:p>
        </p:txBody>
      </p:sp>
      <p:sp>
        <p:nvSpPr>
          <p:cNvPr id="3" name="Plassholder for dato 2">
            <a:extLst>
              <a:ext uri="{FF2B5EF4-FFF2-40B4-BE49-F238E27FC236}">
                <a16:creationId xmlns:a16="http://schemas.microsoft.com/office/drawing/2014/main" id="{C3D8402C-0FAC-478C-526D-E51D91514746}"/>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4" name="Plassholder for bunntekst 3">
            <a:extLst>
              <a:ext uri="{FF2B5EF4-FFF2-40B4-BE49-F238E27FC236}">
                <a16:creationId xmlns:a16="http://schemas.microsoft.com/office/drawing/2014/main" id="{63DD793F-EFD0-4B50-CC20-82E3123B687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3BCB28A-62F0-5035-A880-337B5B84E754}"/>
              </a:ext>
            </a:extLst>
          </p:cNvPr>
          <p:cNvSpPr>
            <a:spLocks noGrp="1"/>
          </p:cNvSpPr>
          <p:nvPr>
            <p:ph type="sldNum" sz="quarter" idx="12"/>
          </p:nvPr>
        </p:nvSpPr>
        <p:spPr/>
        <p:txBody>
          <a:bodyPr/>
          <a:lstStyle/>
          <a:p>
            <a:fld id="{E6BF56AC-5737-46BE-A4D7-FAB482AE91E0}" type="slidenum">
              <a:rPr lang="nb-NO" smtClean="0"/>
              <a:t>‹#›</a:t>
            </a:fld>
            <a:endParaRPr lang="nb-NO"/>
          </a:p>
        </p:txBody>
      </p:sp>
    </p:spTree>
    <p:extLst>
      <p:ext uri="{BB962C8B-B14F-4D97-AF65-F5344CB8AC3E}">
        <p14:creationId xmlns:p14="http://schemas.microsoft.com/office/powerpoint/2010/main" val="1264382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B66CDB2-1876-F6B3-3975-23C144AD8767}"/>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3" name="Plassholder for bunntekst 2">
            <a:extLst>
              <a:ext uri="{FF2B5EF4-FFF2-40B4-BE49-F238E27FC236}">
                <a16:creationId xmlns:a16="http://schemas.microsoft.com/office/drawing/2014/main" id="{C08C34A2-C77A-F217-ADEA-DFFDBAE621D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133626B-CCCB-B442-DAC4-D1650EDF283B}"/>
              </a:ext>
            </a:extLst>
          </p:cNvPr>
          <p:cNvSpPr>
            <a:spLocks noGrp="1"/>
          </p:cNvSpPr>
          <p:nvPr>
            <p:ph type="sldNum" sz="quarter" idx="12"/>
          </p:nvPr>
        </p:nvSpPr>
        <p:spPr/>
        <p:txBody>
          <a:bodyPr/>
          <a:lstStyle/>
          <a:p>
            <a:fld id="{E6BF56AC-5737-46BE-A4D7-FAB482AE91E0}" type="slidenum">
              <a:rPr lang="nb-NO" smtClean="0"/>
              <a:t>‹#›</a:t>
            </a:fld>
            <a:endParaRPr lang="nb-NO"/>
          </a:p>
        </p:txBody>
      </p:sp>
    </p:spTree>
    <p:extLst>
      <p:ext uri="{BB962C8B-B14F-4D97-AF65-F5344CB8AC3E}">
        <p14:creationId xmlns:p14="http://schemas.microsoft.com/office/powerpoint/2010/main" val="4281626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uttplakat">
    <p:bg>
      <p:bgRef idx="1001">
        <a:schemeClr val="bg2"/>
      </p:bgRef>
    </p:bg>
    <p:spTree>
      <p:nvGrpSpPr>
        <p:cNvPr id="1" name=""/>
        <p:cNvGrpSpPr/>
        <p:nvPr/>
      </p:nvGrpSpPr>
      <p:grpSpPr>
        <a:xfrm>
          <a:off x="0" y="0"/>
          <a:ext cx="0" cy="0"/>
          <a:chOff x="0" y="0"/>
          <a:chExt cx="0" cy="0"/>
        </a:xfrm>
      </p:grpSpPr>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p:spPr>
        <p:style>
          <a:lnRef idx="1">
            <a:schemeClr val="dk1"/>
          </a:lnRef>
          <a:fillRef idx="0">
            <a:schemeClr val="dk1"/>
          </a:fillRef>
          <a:effectRef idx="0">
            <a:schemeClr val="dk1"/>
          </a:effectRef>
          <a:fontRef idx="minor">
            <a:schemeClr val="tx1"/>
          </a:fontRef>
        </p:style>
      </p:cxnSp>
      <p:sp>
        <p:nvSpPr>
          <p:cNvPr id="10" name="Rektangel 9">
            <a:extLst>
              <a:ext uri="{FF2B5EF4-FFF2-40B4-BE49-F238E27FC236}">
                <a16:creationId xmlns:a16="http://schemas.microsoft.com/office/drawing/2014/main" id="{3A32DC05-2547-77BF-5F5C-8ACF4B4DEEE4}"/>
              </a:ext>
            </a:extLst>
          </p:cNvPr>
          <p:cNvSpPr/>
          <p:nvPr userDrawn="1"/>
        </p:nvSpPr>
        <p:spPr>
          <a:xfrm>
            <a:off x="0" y="0"/>
            <a:ext cx="12414739" cy="706901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Grafikk 10">
            <a:extLst>
              <a:ext uri="{FF2B5EF4-FFF2-40B4-BE49-F238E27FC236}">
                <a16:creationId xmlns:a16="http://schemas.microsoft.com/office/drawing/2014/main" id="{2D2C53CE-DFA9-5CD0-B099-00AEB04D3E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3071" y="2559505"/>
            <a:ext cx="2825857" cy="1738989"/>
          </a:xfrm>
          <a:prstGeom prst="rect">
            <a:avLst/>
          </a:prstGeom>
        </p:spPr>
      </p:pic>
    </p:spTree>
    <p:extLst>
      <p:ext uri="{BB962C8B-B14F-4D97-AF65-F5344CB8AC3E}">
        <p14:creationId xmlns:p14="http://schemas.microsoft.com/office/powerpoint/2010/main" val="3625537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uttplakat 2">
    <p:bg>
      <p:bgRef idx="1001">
        <a:schemeClr val="bg2"/>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A32DC05-2547-77BF-5F5C-8ACF4B4DEEE4}"/>
              </a:ext>
            </a:extLst>
          </p:cNvPr>
          <p:cNvSpPr/>
          <p:nvPr userDrawn="1"/>
        </p:nvSpPr>
        <p:spPr>
          <a:xfrm>
            <a:off x="0" y="-105510"/>
            <a:ext cx="12414739" cy="7069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Grafikk 2">
            <a:extLst>
              <a:ext uri="{FF2B5EF4-FFF2-40B4-BE49-F238E27FC236}">
                <a16:creationId xmlns:a16="http://schemas.microsoft.com/office/drawing/2014/main" id="{4B3F523E-1129-54FD-827E-B09F91007C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83071" y="2559504"/>
            <a:ext cx="2825857" cy="1738989"/>
          </a:xfrm>
          <a:prstGeom prst="rect">
            <a:avLst/>
          </a:prstGeom>
        </p:spPr>
      </p:pic>
    </p:spTree>
    <p:extLst>
      <p:ext uri="{BB962C8B-B14F-4D97-AF65-F5344CB8AC3E}">
        <p14:creationId xmlns:p14="http://schemas.microsoft.com/office/powerpoint/2010/main" val="13914731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Gri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B66CDB2-1876-F6B3-3975-23C144AD8767}"/>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3" name="Plassholder for bunntekst 2">
            <a:extLst>
              <a:ext uri="{FF2B5EF4-FFF2-40B4-BE49-F238E27FC236}">
                <a16:creationId xmlns:a16="http://schemas.microsoft.com/office/drawing/2014/main" id="{C08C34A2-C77A-F217-ADEA-DFFDBAE621D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133626B-CCCB-B442-DAC4-D1650EDF283B}"/>
              </a:ext>
            </a:extLst>
          </p:cNvPr>
          <p:cNvSpPr>
            <a:spLocks noGrp="1"/>
          </p:cNvSpPr>
          <p:nvPr>
            <p:ph type="sldNum" sz="quarter" idx="12"/>
          </p:nvPr>
        </p:nvSpPr>
        <p:spPr/>
        <p:txBody>
          <a:bodyPr/>
          <a:lstStyle/>
          <a:p>
            <a:fld id="{E6BF56AC-5737-46BE-A4D7-FAB482AE91E0}" type="slidenum">
              <a:rPr lang="nb-NO" smtClean="0"/>
              <a:t>‹#›</a:t>
            </a:fld>
            <a:endParaRPr lang="nb-NO"/>
          </a:p>
        </p:txBody>
      </p:sp>
      <p:grpSp>
        <p:nvGrpSpPr>
          <p:cNvPr id="5" name="Gruppe 4">
            <a:extLst>
              <a:ext uri="{FF2B5EF4-FFF2-40B4-BE49-F238E27FC236}">
                <a16:creationId xmlns:a16="http://schemas.microsoft.com/office/drawing/2014/main" id="{E5DE8595-8721-AD02-DD0E-B01107ADBA73}"/>
              </a:ext>
            </a:extLst>
          </p:cNvPr>
          <p:cNvGrpSpPr/>
          <p:nvPr userDrawn="1"/>
        </p:nvGrpSpPr>
        <p:grpSpPr>
          <a:xfrm>
            <a:off x="410399" y="0"/>
            <a:ext cx="11371201" cy="6858000"/>
            <a:chOff x="410399" y="0"/>
            <a:chExt cx="11371201" cy="6858000"/>
          </a:xfrm>
        </p:grpSpPr>
        <p:cxnSp>
          <p:nvCxnSpPr>
            <p:cNvPr id="6" name="Rett linje 5">
              <a:extLst>
                <a:ext uri="{FF2B5EF4-FFF2-40B4-BE49-F238E27FC236}">
                  <a16:creationId xmlns:a16="http://schemas.microsoft.com/office/drawing/2014/main" id="{41E2081F-32DB-3249-EFA1-D83DE593A684}"/>
                </a:ext>
              </a:extLst>
            </p:cNvPr>
            <p:cNvCxnSpPr/>
            <p:nvPr userDrawn="1"/>
          </p:nvCxnSpPr>
          <p:spPr>
            <a:xfrm flipV="1">
              <a:off x="11781600"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7" name="Rett linje 6">
              <a:extLst>
                <a:ext uri="{FF2B5EF4-FFF2-40B4-BE49-F238E27FC236}">
                  <a16:creationId xmlns:a16="http://schemas.microsoft.com/office/drawing/2014/main" id="{4DAA97DE-F65A-0DF2-06EA-C7FA5F2DFF20}"/>
                </a:ext>
              </a:extLst>
            </p:cNvPr>
            <p:cNvCxnSpPr/>
            <p:nvPr userDrawn="1"/>
          </p:nvCxnSpPr>
          <p:spPr>
            <a:xfrm flipV="1">
              <a:off x="410400"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8" name="Rett linje 7">
              <a:extLst>
                <a:ext uri="{FF2B5EF4-FFF2-40B4-BE49-F238E27FC236}">
                  <a16:creationId xmlns:a16="http://schemas.microsoft.com/office/drawing/2014/main" id="{F8A34B0B-D554-A594-1E0C-CF64E2621D59}"/>
                </a:ext>
              </a:extLst>
            </p:cNvPr>
            <p:cNvCxnSpPr>
              <a:cxnSpLocks/>
            </p:cNvCxnSpPr>
            <p:nvPr userDrawn="1"/>
          </p:nvCxnSpPr>
          <p:spPr>
            <a:xfrm>
              <a:off x="410399" y="687586"/>
              <a:ext cx="11371201"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9" name="Rett linje 8">
              <a:extLst>
                <a:ext uri="{FF2B5EF4-FFF2-40B4-BE49-F238E27FC236}">
                  <a16:creationId xmlns:a16="http://schemas.microsoft.com/office/drawing/2014/main" id="{55432127-F067-FF6D-2822-6E62254B4F4B}"/>
                </a:ext>
              </a:extLst>
            </p:cNvPr>
            <p:cNvCxnSpPr>
              <a:cxnSpLocks/>
            </p:cNvCxnSpPr>
            <p:nvPr userDrawn="1"/>
          </p:nvCxnSpPr>
          <p:spPr>
            <a:xfrm>
              <a:off x="410399" y="6160889"/>
              <a:ext cx="11371201" cy="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nvGrpSpPr>
            <p:cNvPr id="10" name="Gruppe 9">
              <a:extLst>
                <a:ext uri="{FF2B5EF4-FFF2-40B4-BE49-F238E27FC236}">
                  <a16:creationId xmlns:a16="http://schemas.microsoft.com/office/drawing/2014/main" id="{B6BAA291-FB63-9332-3C92-9FFC5629DAB6}"/>
                </a:ext>
              </a:extLst>
            </p:cNvPr>
            <p:cNvGrpSpPr/>
            <p:nvPr userDrawn="1"/>
          </p:nvGrpSpPr>
          <p:grpSpPr>
            <a:xfrm>
              <a:off x="2212925" y="0"/>
              <a:ext cx="111211" cy="6858000"/>
              <a:chOff x="1285108" y="0"/>
              <a:chExt cx="111211" cy="6858000"/>
            </a:xfrm>
          </p:grpSpPr>
          <p:cxnSp>
            <p:nvCxnSpPr>
              <p:cNvPr id="62" name="Rett linje 61">
                <a:extLst>
                  <a:ext uri="{FF2B5EF4-FFF2-40B4-BE49-F238E27FC236}">
                    <a16:creationId xmlns:a16="http://schemas.microsoft.com/office/drawing/2014/main" id="{81B0CCA6-91C4-76C6-F37F-18BC521BB07E}"/>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63" name="Rett linje 62">
                <a:extLst>
                  <a:ext uri="{FF2B5EF4-FFF2-40B4-BE49-F238E27FC236}">
                    <a16:creationId xmlns:a16="http://schemas.microsoft.com/office/drawing/2014/main" id="{ECBD6899-4E15-1536-2C4E-8C07502DC797}"/>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1" name="Gruppe 10">
              <a:extLst>
                <a:ext uri="{FF2B5EF4-FFF2-40B4-BE49-F238E27FC236}">
                  <a16:creationId xmlns:a16="http://schemas.microsoft.com/office/drawing/2014/main" id="{FF770CD4-FDB7-4AF9-AD7A-0AAEB8DD4510}"/>
                </a:ext>
              </a:extLst>
            </p:cNvPr>
            <p:cNvGrpSpPr/>
            <p:nvPr userDrawn="1"/>
          </p:nvGrpSpPr>
          <p:grpSpPr>
            <a:xfrm>
              <a:off x="4126661" y="0"/>
              <a:ext cx="111211" cy="6858000"/>
              <a:chOff x="1285108" y="0"/>
              <a:chExt cx="111211" cy="6858000"/>
            </a:xfrm>
          </p:grpSpPr>
          <p:cxnSp>
            <p:nvCxnSpPr>
              <p:cNvPr id="60" name="Rett linje 59">
                <a:extLst>
                  <a:ext uri="{FF2B5EF4-FFF2-40B4-BE49-F238E27FC236}">
                    <a16:creationId xmlns:a16="http://schemas.microsoft.com/office/drawing/2014/main" id="{12594153-42AA-D677-9190-4A348F0A2FC4}"/>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61" name="Rett linje 60">
                <a:extLst>
                  <a:ext uri="{FF2B5EF4-FFF2-40B4-BE49-F238E27FC236}">
                    <a16:creationId xmlns:a16="http://schemas.microsoft.com/office/drawing/2014/main" id="{11052704-F3BB-C551-6655-C39642E4E1D1}"/>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2" name="Gruppe 11">
              <a:extLst>
                <a:ext uri="{FF2B5EF4-FFF2-40B4-BE49-F238E27FC236}">
                  <a16:creationId xmlns:a16="http://schemas.microsoft.com/office/drawing/2014/main" id="{F832BBD3-9B0D-D8A3-3589-08099A7204F6}"/>
                </a:ext>
              </a:extLst>
            </p:cNvPr>
            <p:cNvGrpSpPr/>
            <p:nvPr userDrawn="1"/>
          </p:nvGrpSpPr>
          <p:grpSpPr>
            <a:xfrm>
              <a:off x="6040397" y="0"/>
              <a:ext cx="111211" cy="6858000"/>
              <a:chOff x="1285108" y="0"/>
              <a:chExt cx="111211" cy="6858000"/>
            </a:xfrm>
          </p:grpSpPr>
          <p:cxnSp>
            <p:nvCxnSpPr>
              <p:cNvPr id="58" name="Rett linje 57">
                <a:extLst>
                  <a:ext uri="{FF2B5EF4-FFF2-40B4-BE49-F238E27FC236}">
                    <a16:creationId xmlns:a16="http://schemas.microsoft.com/office/drawing/2014/main" id="{DF105D4C-3519-DD29-59B2-5CDC1404D37F}"/>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59" name="Rett linje 58">
                <a:extLst>
                  <a:ext uri="{FF2B5EF4-FFF2-40B4-BE49-F238E27FC236}">
                    <a16:creationId xmlns:a16="http://schemas.microsoft.com/office/drawing/2014/main" id="{4C2288A8-9A3E-C69D-0EF5-5B0A5CC6B31F}"/>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3" name="Gruppe 12">
              <a:extLst>
                <a:ext uri="{FF2B5EF4-FFF2-40B4-BE49-F238E27FC236}">
                  <a16:creationId xmlns:a16="http://schemas.microsoft.com/office/drawing/2014/main" id="{95AA5038-22AD-E898-4183-ED982173529B}"/>
                </a:ext>
              </a:extLst>
            </p:cNvPr>
            <p:cNvGrpSpPr/>
            <p:nvPr userDrawn="1"/>
          </p:nvGrpSpPr>
          <p:grpSpPr>
            <a:xfrm>
              <a:off x="7954133" y="0"/>
              <a:ext cx="111211" cy="6858000"/>
              <a:chOff x="1285108" y="0"/>
              <a:chExt cx="111211" cy="6858000"/>
            </a:xfrm>
          </p:grpSpPr>
          <p:cxnSp>
            <p:nvCxnSpPr>
              <p:cNvPr id="56" name="Rett linje 55">
                <a:extLst>
                  <a:ext uri="{FF2B5EF4-FFF2-40B4-BE49-F238E27FC236}">
                    <a16:creationId xmlns:a16="http://schemas.microsoft.com/office/drawing/2014/main" id="{FCB6BE70-EF49-C942-607E-E364F11E0ABB}"/>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57" name="Rett linje 56">
                <a:extLst>
                  <a:ext uri="{FF2B5EF4-FFF2-40B4-BE49-F238E27FC236}">
                    <a16:creationId xmlns:a16="http://schemas.microsoft.com/office/drawing/2014/main" id="{2C7E2846-1CEE-954A-800B-6862FDACCCC1}"/>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4" name="Gruppe 13">
              <a:extLst>
                <a:ext uri="{FF2B5EF4-FFF2-40B4-BE49-F238E27FC236}">
                  <a16:creationId xmlns:a16="http://schemas.microsoft.com/office/drawing/2014/main" id="{7A65BDD4-1DF6-F3AF-2D32-9B94A5B0345E}"/>
                </a:ext>
              </a:extLst>
            </p:cNvPr>
            <p:cNvGrpSpPr/>
            <p:nvPr userDrawn="1"/>
          </p:nvGrpSpPr>
          <p:grpSpPr>
            <a:xfrm>
              <a:off x="9867869" y="0"/>
              <a:ext cx="111211" cy="6858000"/>
              <a:chOff x="1285108" y="0"/>
              <a:chExt cx="111211" cy="6858000"/>
            </a:xfrm>
          </p:grpSpPr>
          <p:cxnSp>
            <p:nvCxnSpPr>
              <p:cNvPr id="54" name="Rett linje 53">
                <a:extLst>
                  <a:ext uri="{FF2B5EF4-FFF2-40B4-BE49-F238E27FC236}">
                    <a16:creationId xmlns:a16="http://schemas.microsoft.com/office/drawing/2014/main" id="{3048559E-D8F0-2C7C-9B6E-21575C6DF378}"/>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55" name="Rett linje 54">
                <a:extLst>
                  <a:ext uri="{FF2B5EF4-FFF2-40B4-BE49-F238E27FC236}">
                    <a16:creationId xmlns:a16="http://schemas.microsoft.com/office/drawing/2014/main" id="{02CAF611-09DD-56B6-D7DD-972EA6EC38C5}"/>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5" name="Gruppe 14">
              <a:extLst>
                <a:ext uri="{FF2B5EF4-FFF2-40B4-BE49-F238E27FC236}">
                  <a16:creationId xmlns:a16="http://schemas.microsoft.com/office/drawing/2014/main" id="{B62087D6-92EB-DF71-2E02-F759292260F4}"/>
                </a:ext>
              </a:extLst>
            </p:cNvPr>
            <p:cNvGrpSpPr/>
            <p:nvPr userDrawn="1"/>
          </p:nvGrpSpPr>
          <p:grpSpPr>
            <a:xfrm>
              <a:off x="1256057" y="0"/>
              <a:ext cx="111211" cy="6858000"/>
              <a:chOff x="1285108" y="0"/>
              <a:chExt cx="111211" cy="6858000"/>
            </a:xfrm>
          </p:grpSpPr>
          <p:cxnSp>
            <p:nvCxnSpPr>
              <p:cNvPr id="52" name="Rett linje 51">
                <a:extLst>
                  <a:ext uri="{FF2B5EF4-FFF2-40B4-BE49-F238E27FC236}">
                    <a16:creationId xmlns:a16="http://schemas.microsoft.com/office/drawing/2014/main" id="{D6D8E9C7-C32D-F844-4969-C34523F0244C}"/>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53" name="Rett linje 52">
                <a:extLst>
                  <a:ext uri="{FF2B5EF4-FFF2-40B4-BE49-F238E27FC236}">
                    <a16:creationId xmlns:a16="http://schemas.microsoft.com/office/drawing/2014/main" id="{4A426891-FA23-6559-FD15-B76DB991CC23}"/>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6" name="Gruppe 15">
              <a:extLst>
                <a:ext uri="{FF2B5EF4-FFF2-40B4-BE49-F238E27FC236}">
                  <a16:creationId xmlns:a16="http://schemas.microsoft.com/office/drawing/2014/main" id="{418B483C-F3DD-AE21-47EC-E2E071DD5454}"/>
                </a:ext>
              </a:extLst>
            </p:cNvPr>
            <p:cNvGrpSpPr/>
            <p:nvPr userDrawn="1"/>
          </p:nvGrpSpPr>
          <p:grpSpPr>
            <a:xfrm>
              <a:off x="3169793" y="0"/>
              <a:ext cx="111211" cy="6858000"/>
              <a:chOff x="1285108" y="0"/>
              <a:chExt cx="111211" cy="6858000"/>
            </a:xfrm>
          </p:grpSpPr>
          <p:cxnSp>
            <p:nvCxnSpPr>
              <p:cNvPr id="50" name="Rett linje 49">
                <a:extLst>
                  <a:ext uri="{FF2B5EF4-FFF2-40B4-BE49-F238E27FC236}">
                    <a16:creationId xmlns:a16="http://schemas.microsoft.com/office/drawing/2014/main" id="{F5DF6FE3-7F17-A55E-A054-895F6A81CE27}"/>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51" name="Rett linje 50">
                <a:extLst>
                  <a:ext uri="{FF2B5EF4-FFF2-40B4-BE49-F238E27FC236}">
                    <a16:creationId xmlns:a16="http://schemas.microsoft.com/office/drawing/2014/main" id="{D8E73332-7147-4033-2520-F7FC17C0A02B}"/>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7" name="Gruppe 16">
              <a:extLst>
                <a:ext uri="{FF2B5EF4-FFF2-40B4-BE49-F238E27FC236}">
                  <a16:creationId xmlns:a16="http://schemas.microsoft.com/office/drawing/2014/main" id="{60D050B9-136D-37AA-CF13-BC8A06AC92F3}"/>
                </a:ext>
              </a:extLst>
            </p:cNvPr>
            <p:cNvGrpSpPr/>
            <p:nvPr userDrawn="1"/>
          </p:nvGrpSpPr>
          <p:grpSpPr>
            <a:xfrm>
              <a:off x="5083529" y="0"/>
              <a:ext cx="111211" cy="6858000"/>
              <a:chOff x="1285108" y="0"/>
              <a:chExt cx="111211" cy="6858000"/>
            </a:xfrm>
          </p:grpSpPr>
          <p:cxnSp>
            <p:nvCxnSpPr>
              <p:cNvPr id="48" name="Rett linje 47">
                <a:extLst>
                  <a:ext uri="{FF2B5EF4-FFF2-40B4-BE49-F238E27FC236}">
                    <a16:creationId xmlns:a16="http://schemas.microsoft.com/office/drawing/2014/main" id="{0467E587-4B5A-9E46-22AC-25B4F7FB78BF}"/>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49" name="Rett linje 48">
                <a:extLst>
                  <a:ext uri="{FF2B5EF4-FFF2-40B4-BE49-F238E27FC236}">
                    <a16:creationId xmlns:a16="http://schemas.microsoft.com/office/drawing/2014/main" id="{6A80E064-9FB0-97F1-3CAF-24A88477EF15}"/>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8" name="Gruppe 17">
              <a:extLst>
                <a:ext uri="{FF2B5EF4-FFF2-40B4-BE49-F238E27FC236}">
                  <a16:creationId xmlns:a16="http://schemas.microsoft.com/office/drawing/2014/main" id="{6DD2540B-13A9-1B24-AFAF-CF625183DA1B}"/>
                </a:ext>
              </a:extLst>
            </p:cNvPr>
            <p:cNvGrpSpPr/>
            <p:nvPr userDrawn="1"/>
          </p:nvGrpSpPr>
          <p:grpSpPr>
            <a:xfrm>
              <a:off x="6997265" y="0"/>
              <a:ext cx="111211" cy="6858000"/>
              <a:chOff x="1285108" y="0"/>
              <a:chExt cx="111211" cy="6858000"/>
            </a:xfrm>
          </p:grpSpPr>
          <p:cxnSp>
            <p:nvCxnSpPr>
              <p:cNvPr id="46" name="Rett linje 45">
                <a:extLst>
                  <a:ext uri="{FF2B5EF4-FFF2-40B4-BE49-F238E27FC236}">
                    <a16:creationId xmlns:a16="http://schemas.microsoft.com/office/drawing/2014/main" id="{AD7FC47B-1F34-2F56-028B-2797C960AB77}"/>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47" name="Rett linje 46">
                <a:extLst>
                  <a:ext uri="{FF2B5EF4-FFF2-40B4-BE49-F238E27FC236}">
                    <a16:creationId xmlns:a16="http://schemas.microsoft.com/office/drawing/2014/main" id="{DF139DEA-847C-2227-4E7D-9FAFD0177705}"/>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19" name="Gruppe 18">
              <a:extLst>
                <a:ext uri="{FF2B5EF4-FFF2-40B4-BE49-F238E27FC236}">
                  <a16:creationId xmlns:a16="http://schemas.microsoft.com/office/drawing/2014/main" id="{72BF785D-CD41-B20B-573C-EA746F912BA1}"/>
                </a:ext>
              </a:extLst>
            </p:cNvPr>
            <p:cNvGrpSpPr/>
            <p:nvPr userDrawn="1"/>
          </p:nvGrpSpPr>
          <p:grpSpPr>
            <a:xfrm>
              <a:off x="8911001" y="0"/>
              <a:ext cx="111211" cy="6858000"/>
              <a:chOff x="1285108" y="0"/>
              <a:chExt cx="111211" cy="6858000"/>
            </a:xfrm>
          </p:grpSpPr>
          <p:cxnSp>
            <p:nvCxnSpPr>
              <p:cNvPr id="44" name="Rett linje 43">
                <a:extLst>
                  <a:ext uri="{FF2B5EF4-FFF2-40B4-BE49-F238E27FC236}">
                    <a16:creationId xmlns:a16="http://schemas.microsoft.com/office/drawing/2014/main" id="{B889437E-5A91-2DFE-3EE8-9F13AC70F146}"/>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45" name="Rett linje 44">
                <a:extLst>
                  <a:ext uri="{FF2B5EF4-FFF2-40B4-BE49-F238E27FC236}">
                    <a16:creationId xmlns:a16="http://schemas.microsoft.com/office/drawing/2014/main" id="{FB2B1C28-6E48-75A3-CD6F-CDD59AA358BE}"/>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0" name="Gruppe 19">
              <a:extLst>
                <a:ext uri="{FF2B5EF4-FFF2-40B4-BE49-F238E27FC236}">
                  <a16:creationId xmlns:a16="http://schemas.microsoft.com/office/drawing/2014/main" id="{4AC94455-57B3-D091-D544-39DE33B449F9}"/>
                </a:ext>
              </a:extLst>
            </p:cNvPr>
            <p:cNvGrpSpPr/>
            <p:nvPr userDrawn="1"/>
          </p:nvGrpSpPr>
          <p:grpSpPr>
            <a:xfrm>
              <a:off x="10824737" y="0"/>
              <a:ext cx="111211" cy="6858000"/>
              <a:chOff x="1285108" y="0"/>
              <a:chExt cx="111211" cy="6858000"/>
            </a:xfrm>
          </p:grpSpPr>
          <p:cxnSp>
            <p:nvCxnSpPr>
              <p:cNvPr id="42" name="Rett linje 41">
                <a:extLst>
                  <a:ext uri="{FF2B5EF4-FFF2-40B4-BE49-F238E27FC236}">
                    <a16:creationId xmlns:a16="http://schemas.microsoft.com/office/drawing/2014/main" id="{DDDDE660-CFFC-3ECF-8D9C-92B999BBE873}"/>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43" name="Rett linje 42">
                <a:extLst>
                  <a:ext uri="{FF2B5EF4-FFF2-40B4-BE49-F238E27FC236}">
                    <a16:creationId xmlns:a16="http://schemas.microsoft.com/office/drawing/2014/main" id="{E80D6F40-FC6E-CF54-8412-10E20307E068}"/>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1" name="Gruppe 20">
              <a:extLst>
                <a:ext uri="{FF2B5EF4-FFF2-40B4-BE49-F238E27FC236}">
                  <a16:creationId xmlns:a16="http://schemas.microsoft.com/office/drawing/2014/main" id="{DD78846B-6652-6CF0-9492-9DA8E3A0B103}"/>
                </a:ext>
              </a:extLst>
            </p:cNvPr>
            <p:cNvGrpSpPr/>
            <p:nvPr userDrawn="1"/>
          </p:nvGrpSpPr>
          <p:grpSpPr>
            <a:xfrm rot="5400000">
              <a:off x="6040394" y="-4355556"/>
              <a:ext cx="111211" cy="11371201"/>
              <a:chOff x="1285108" y="0"/>
              <a:chExt cx="111211" cy="6858000"/>
            </a:xfrm>
          </p:grpSpPr>
          <p:cxnSp>
            <p:nvCxnSpPr>
              <p:cNvPr id="40" name="Rett linje 39">
                <a:extLst>
                  <a:ext uri="{FF2B5EF4-FFF2-40B4-BE49-F238E27FC236}">
                    <a16:creationId xmlns:a16="http://schemas.microsoft.com/office/drawing/2014/main" id="{8F3FDCC3-CAAE-D136-29CB-0D00EB7D7043}"/>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41" name="Rett linje 40">
                <a:extLst>
                  <a:ext uri="{FF2B5EF4-FFF2-40B4-BE49-F238E27FC236}">
                    <a16:creationId xmlns:a16="http://schemas.microsoft.com/office/drawing/2014/main" id="{F2F53A5D-7FC3-A9ED-3B87-CBD39349C030}"/>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2" name="Gruppe 21">
              <a:extLst>
                <a:ext uri="{FF2B5EF4-FFF2-40B4-BE49-F238E27FC236}">
                  <a16:creationId xmlns:a16="http://schemas.microsoft.com/office/drawing/2014/main" id="{1622F483-D9ED-8EF5-1360-D5E15499D2A7}"/>
                </a:ext>
              </a:extLst>
            </p:cNvPr>
            <p:cNvGrpSpPr/>
            <p:nvPr userDrawn="1"/>
          </p:nvGrpSpPr>
          <p:grpSpPr>
            <a:xfrm rot="5400000">
              <a:off x="6040394" y="-3657492"/>
              <a:ext cx="111211" cy="11371201"/>
              <a:chOff x="1285108" y="0"/>
              <a:chExt cx="111211" cy="6858000"/>
            </a:xfrm>
          </p:grpSpPr>
          <p:cxnSp>
            <p:nvCxnSpPr>
              <p:cNvPr id="38" name="Rett linje 37">
                <a:extLst>
                  <a:ext uri="{FF2B5EF4-FFF2-40B4-BE49-F238E27FC236}">
                    <a16:creationId xmlns:a16="http://schemas.microsoft.com/office/drawing/2014/main" id="{18245323-8B3E-B879-3B7F-E2767F8E1D5C}"/>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39" name="Rett linje 38">
                <a:extLst>
                  <a:ext uri="{FF2B5EF4-FFF2-40B4-BE49-F238E27FC236}">
                    <a16:creationId xmlns:a16="http://schemas.microsoft.com/office/drawing/2014/main" id="{83D7D902-288C-10FD-5FDF-1D7CCEF99BBA}"/>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3" name="Gruppe 22">
              <a:extLst>
                <a:ext uri="{FF2B5EF4-FFF2-40B4-BE49-F238E27FC236}">
                  <a16:creationId xmlns:a16="http://schemas.microsoft.com/office/drawing/2014/main" id="{2026485B-BCE2-CDA2-A32E-46D4DB39ECD9}"/>
                </a:ext>
              </a:extLst>
            </p:cNvPr>
            <p:cNvGrpSpPr/>
            <p:nvPr userDrawn="1"/>
          </p:nvGrpSpPr>
          <p:grpSpPr>
            <a:xfrm rot="5400000">
              <a:off x="6040394" y="-2959428"/>
              <a:ext cx="111211" cy="11371201"/>
              <a:chOff x="1285108" y="0"/>
              <a:chExt cx="111211" cy="6858000"/>
            </a:xfrm>
          </p:grpSpPr>
          <p:cxnSp>
            <p:nvCxnSpPr>
              <p:cNvPr id="36" name="Rett linje 35">
                <a:extLst>
                  <a:ext uri="{FF2B5EF4-FFF2-40B4-BE49-F238E27FC236}">
                    <a16:creationId xmlns:a16="http://schemas.microsoft.com/office/drawing/2014/main" id="{52C93712-AFDE-F781-1AEA-660CF29670E1}"/>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37" name="Rett linje 36">
                <a:extLst>
                  <a:ext uri="{FF2B5EF4-FFF2-40B4-BE49-F238E27FC236}">
                    <a16:creationId xmlns:a16="http://schemas.microsoft.com/office/drawing/2014/main" id="{22B50568-3192-58EA-B352-BA343DDF7CDC}"/>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4" name="Gruppe 23">
              <a:extLst>
                <a:ext uri="{FF2B5EF4-FFF2-40B4-BE49-F238E27FC236}">
                  <a16:creationId xmlns:a16="http://schemas.microsoft.com/office/drawing/2014/main" id="{143DFB3B-2036-D5B7-1173-F3AC418523A0}"/>
                </a:ext>
              </a:extLst>
            </p:cNvPr>
            <p:cNvGrpSpPr/>
            <p:nvPr userDrawn="1"/>
          </p:nvGrpSpPr>
          <p:grpSpPr>
            <a:xfrm rot="5400000">
              <a:off x="6040394" y="-2261364"/>
              <a:ext cx="111211" cy="11371201"/>
              <a:chOff x="1285108" y="0"/>
              <a:chExt cx="111211" cy="6858000"/>
            </a:xfrm>
          </p:grpSpPr>
          <p:cxnSp>
            <p:nvCxnSpPr>
              <p:cNvPr id="34" name="Rett linje 33">
                <a:extLst>
                  <a:ext uri="{FF2B5EF4-FFF2-40B4-BE49-F238E27FC236}">
                    <a16:creationId xmlns:a16="http://schemas.microsoft.com/office/drawing/2014/main" id="{B5904557-6BBE-2A1E-34DE-99968BD0BD15}"/>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35" name="Rett linje 34">
                <a:extLst>
                  <a:ext uri="{FF2B5EF4-FFF2-40B4-BE49-F238E27FC236}">
                    <a16:creationId xmlns:a16="http://schemas.microsoft.com/office/drawing/2014/main" id="{F24DD73E-865F-A0AC-8877-A6B3BC0BE65B}"/>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5" name="Gruppe 24">
              <a:extLst>
                <a:ext uri="{FF2B5EF4-FFF2-40B4-BE49-F238E27FC236}">
                  <a16:creationId xmlns:a16="http://schemas.microsoft.com/office/drawing/2014/main" id="{FBA6189F-FD8B-417B-0B48-9AF30071C01F}"/>
                </a:ext>
              </a:extLst>
            </p:cNvPr>
            <p:cNvGrpSpPr/>
            <p:nvPr userDrawn="1"/>
          </p:nvGrpSpPr>
          <p:grpSpPr>
            <a:xfrm rot="5400000">
              <a:off x="6040394" y="-1563300"/>
              <a:ext cx="111211" cy="11371201"/>
              <a:chOff x="1285108" y="0"/>
              <a:chExt cx="111211" cy="6858000"/>
            </a:xfrm>
          </p:grpSpPr>
          <p:cxnSp>
            <p:nvCxnSpPr>
              <p:cNvPr id="32" name="Rett linje 31">
                <a:extLst>
                  <a:ext uri="{FF2B5EF4-FFF2-40B4-BE49-F238E27FC236}">
                    <a16:creationId xmlns:a16="http://schemas.microsoft.com/office/drawing/2014/main" id="{2EDBC1B6-4433-E6E6-01B0-DCBA5068B089}"/>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33" name="Rett linje 32">
                <a:extLst>
                  <a:ext uri="{FF2B5EF4-FFF2-40B4-BE49-F238E27FC236}">
                    <a16:creationId xmlns:a16="http://schemas.microsoft.com/office/drawing/2014/main" id="{461A3DBD-06B2-5A47-0262-A819512CF33C}"/>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6" name="Gruppe 25">
              <a:extLst>
                <a:ext uri="{FF2B5EF4-FFF2-40B4-BE49-F238E27FC236}">
                  <a16:creationId xmlns:a16="http://schemas.microsoft.com/office/drawing/2014/main" id="{2869ED2D-4F66-62F6-1037-7F60CC2634BB}"/>
                </a:ext>
              </a:extLst>
            </p:cNvPr>
            <p:cNvGrpSpPr/>
            <p:nvPr userDrawn="1"/>
          </p:nvGrpSpPr>
          <p:grpSpPr>
            <a:xfrm rot="5400000">
              <a:off x="6040394" y="-865236"/>
              <a:ext cx="111211" cy="11371201"/>
              <a:chOff x="1285108" y="0"/>
              <a:chExt cx="111211" cy="6858000"/>
            </a:xfrm>
          </p:grpSpPr>
          <p:cxnSp>
            <p:nvCxnSpPr>
              <p:cNvPr id="30" name="Rett linje 29">
                <a:extLst>
                  <a:ext uri="{FF2B5EF4-FFF2-40B4-BE49-F238E27FC236}">
                    <a16:creationId xmlns:a16="http://schemas.microsoft.com/office/drawing/2014/main" id="{7308C569-FE4B-4A9E-6A77-5139A03A8E6D}"/>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31" name="Rett linje 30">
                <a:extLst>
                  <a:ext uri="{FF2B5EF4-FFF2-40B4-BE49-F238E27FC236}">
                    <a16:creationId xmlns:a16="http://schemas.microsoft.com/office/drawing/2014/main" id="{AE6D0F04-DC18-169F-BBA4-8EFDB7AEF3A5}"/>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nvGrpSpPr>
            <p:cNvPr id="27" name="Gruppe 26">
              <a:extLst>
                <a:ext uri="{FF2B5EF4-FFF2-40B4-BE49-F238E27FC236}">
                  <a16:creationId xmlns:a16="http://schemas.microsoft.com/office/drawing/2014/main" id="{1B8632BE-E962-E0C6-4A68-8995D51BD89F}"/>
                </a:ext>
              </a:extLst>
            </p:cNvPr>
            <p:cNvGrpSpPr/>
            <p:nvPr userDrawn="1"/>
          </p:nvGrpSpPr>
          <p:grpSpPr>
            <a:xfrm rot="5400000">
              <a:off x="6040394" y="-167172"/>
              <a:ext cx="111211" cy="11371201"/>
              <a:chOff x="1285108" y="0"/>
              <a:chExt cx="111211" cy="6858000"/>
            </a:xfrm>
          </p:grpSpPr>
          <p:cxnSp>
            <p:nvCxnSpPr>
              <p:cNvPr id="28" name="Rett linje 27">
                <a:extLst>
                  <a:ext uri="{FF2B5EF4-FFF2-40B4-BE49-F238E27FC236}">
                    <a16:creationId xmlns:a16="http://schemas.microsoft.com/office/drawing/2014/main" id="{726041FE-A2E8-BE93-8823-16C99EE7B31F}"/>
                  </a:ext>
                </a:extLst>
              </p:cNvPr>
              <p:cNvCxnSpPr/>
              <p:nvPr userDrawn="1"/>
            </p:nvCxnSpPr>
            <p:spPr>
              <a:xfrm flipV="1">
                <a:off x="1285108"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cxnSp>
            <p:nvCxnSpPr>
              <p:cNvPr id="29" name="Rett linje 28">
                <a:extLst>
                  <a:ext uri="{FF2B5EF4-FFF2-40B4-BE49-F238E27FC236}">
                    <a16:creationId xmlns:a16="http://schemas.microsoft.com/office/drawing/2014/main" id="{8CF193FD-0BBB-553E-CCA7-F0C201070782}"/>
                  </a:ext>
                </a:extLst>
              </p:cNvPr>
              <p:cNvCxnSpPr/>
              <p:nvPr userDrawn="1"/>
            </p:nvCxnSpPr>
            <p:spPr>
              <a:xfrm flipV="1">
                <a:off x="1396319" y="0"/>
                <a:ext cx="0" cy="6858000"/>
              </a:xfrm>
              <a:prstGeom prst="line">
                <a:avLst/>
              </a:prstGeom>
              <a:ln w="6350">
                <a:solidFill>
                  <a:schemeClr val="bg2">
                    <a:lumMod val="90000"/>
                  </a:schemeClr>
                </a:solidFill>
              </a:ln>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386113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tellysbilde 3">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666" t="9357" b="7692"/>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Grafikk 9">
            <a:extLst>
              <a:ext uri="{FF2B5EF4-FFF2-40B4-BE49-F238E27FC236}">
                <a16:creationId xmlns:a16="http://schemas.microsoft.com/office/drawing/2014/main" id="{D667D33C-E8C9-C7EF-0F7B-BD34B059D4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8982362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tellysbilde 4">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7000"/>
                    </a14:imgEffect>
                  </a14:imgLayer>
                </a14:imgProps>
              </a:ext>
              <a:ext uri="{28A0092B-C50C-407E-A947-70E740481C1C}">
                <a14:useLocalDpi xmlns:a14="http://schemas.microsoft.com/office/drawing/2010/main" val="0"/>
              </a:ext>
            </a:extLst>
          </a:blip>
          <a:srcRect l="2747" t="10406" b="7660"/>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1" name="Grafikk 10">
            <a:extLst>
              <a:ext uri="{FF2B5EF4-FFF2-40B4-BE49-F238E27FC236}">
                <a16:creationId xmlns:a16="http://schemas.microsoft.com/office/drawing/2014/main" id="{F5FF9D9C-6283-9F2C-C42F-556A8FC9A8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7008267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tellysbilde 5">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472" r="7753" b="11811"/>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Grafikk 9">
            <a:extLst>
              <a:ext uri="{FF2B5EF4-FFF2-40B4-BE49-F238E27FC236}">
                <a16:creationId xmlns:a16="http://schemas.microsoft.com/office/drawing/2014/main" id="{921F194C-3070-B02A-53A3-B3C170BE493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21007235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tellysbilde 6">
    <p:bg>
      <p:bgRef idx="1001">
        <a:schemeClr val="bg1"/>
      </p:bgRef>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4889D98-8F4B-E2CE-98E1-92C81B3DCEF5}"/>
              </a:ext>
            </a:extLst>
          </p:cNvPr>
          <p:cNvPicPr>
            <a:picLocks noChangeAspect="1"/>
          </p:cNvPicPr>
          <p:nvPr userDrawn="1"/>
        </p:nvPicPr>
        <p:blipFill>
          <a:blip r:embed="rId2">
            <a:extLst>
              <a:ext uri="{28A0092B-C50C-407E-A947-70E740481C1C}">
                <a14:useLocalDpi xmlns:a14="http://schemas.microsoft.com/office/drawing/2010/main" val="0"/>
              </a:ext>
            </a:extLst>
          </a:blip>
          <a:srcRect l="92" r="92"/>
          <a:stretch/>
        </p:blipFill>
        <p:spPr>
          <a:xfrm>
            <a:off x="0" y="1505"/>
            <a:ext cx="12192000" cy="6856495"/>
          </a:xfrm>
          <a:prstGeom prst="rect">
            <a:avLst/>
          </a:prstGeom>
        </p:spPr>
      </p:pic>
      <p:sp>
        <p:nvSpPr>
          <p:cNvPr id="2" name="Tittel 1">
            <a:extLst>
              <a:ext uri="{FF2B5EF4-FFF2-40B4-BE49-F238E27FC236}">
                <a16:creationId xmlns:a16="http://schemas.microsoft.com/office/drawing/2014/main" id="{9F4D5C4E-C1AE-CA84-BD67-DC1B3E100AEB}"/>
              </a:ext>
            </a:extLst>
          </p:cNvPr>
          <p:cNvSpPr>
            <a:spLocks noGrp="1"/>
          </p:cNvSpPr>
          <p:nvPr>
            <p:ph type="ctrTitle"/>
          </p:nvPr>
        </p:nvSpPr>
        <p:spPr>
          <a:xfrm>
            <a:off x="1367073" y="1385182"/>
            <a:ext cx="9460872" cy="1991064"/>
          </a:xfrm>
        </p:spPr>
        <p:txBody>
          <a:bodyPr anchor="b">
            <a:normAutofit/>
          </a:bodyPr>
          <a:lstStyle>
            <a:lvl1pPr algn="ctr">
              <a:defRPr sz="3200">
                <a:solidFill>
                  <a:schemeClr val="tx1"/>
                </a:solidFill>
              </a:defRPr>
            </a:lvl1pPr>
          </a:lstStyle>
          <a:p>
            <a:r>
              <a:rPr lang="nb-NO"/>
              <a:t>Klikk for å redigere tittelstil</a:t>
            </a:r>
          </a:p>
        </p:txBody>
      </p:sp>
      <p:sp>
        <p:nvSpPr>
          <p:cNvPr id="3" name="Undertittel 2">
            <a:extLst>
              <a:ext uri="{FF2B5EF4-FFF2-40B4-BE49-F238E27FC236}">
                <a16:creationId xmlns:a16="http://schemas.microsoft.com/office/drawing/2014/main" id="{9877F9DC-B1C8-8705-EE78-7A0E85737F39}"/>
              </a:ext>
            </a:extLst>
          </p:cNvPr>
          <p:cNvSpPr>
            <a:spLocks noGrp="1"/>
          </p:cNvSpPr>
          <p:nvPr>
            <p:ph type="subTitle" idx="1"/>
          </p:nvPr>
        </p:nvSpPr>
        <p:spPr>
          <a:xfrm>
            <a:off x="1367067" y="3488787"/>
            <a:ext cx="9460871" cy="1970449"/>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2E5EED-D8CD-6FF7-580C-5CC117C0ABF8}"/>
              </a:ext>
            </a:extLst>
          </p:cNvPr>
          <p:cNvSpPr>
            <a:spLocks noGrp="1"/>
          </p:cNvSpPr>
          <p:nvPr>
            <p:ph type="dt" sz="half" idx="10"/>
          </p:nvPr>
        </p:nvSpPr>
        <p:spPr/>
        <p:txBody>
          <a:body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F2E3A0F-573A-35B1-4A15-F71DB917B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EDB72D-5160-CBC7-3CE6-37FC3557601B}"/>
              </a:ext>
            </a:extLst>
          </p:cNvPr>
          <p:cNvSpPr>
            <a:spLocks noGrp="1"/>
          </p:cNvSpPr>
          <p:nvPr>
            <p:ph type="sldNum" sz="quarter" idx="12"/>
          </p:nvPr>
        </p:nvSpPr>
        <p:spPr/>
        <p:txBody>
          <a:bodyPr/>
          <a:lstStyle/>
          <a:p>
            <a:fld id="{E6BF56AC-5737-46BE-A4D7-FAB482AE91E0}" type="slidenum">
              <a:rPr lang="nb-NO" smtClean="0"/>
              <a:t>‹#›</a:t>
            </a:fld>
            <a:endParaRPr lang="nb-NO"/>
          </a:p>
        </p:txBody>
      </p:sp>
      <p:cxnSp>
        <p:nvCxnSpPr>
          <p:cNvPr id="7" name="Rett linje 6">
            <a:extLst>
              <a:ext uri="{FF2B5EF4-FFF2-40B4-BE49-F238E27FC236}">
                <a16:creationId xmlns:a16="http://schemas.microsoft.com/office/drawing/2014/main" id="{677C9CB2-DE27-F217-7C58-84EFBB533387}"/>
              </a:ext>
            </a:extLst>
          </p:cNvPr>
          <p:cNvCxnSpPr/>
          <p:nvPr userDrawn="1"/>
        </p:nvCxnSpPr>
        <p:spPr>
          <a:xfrm>
            <a:off x="3843617" y="3429000"/>
            <a:ext cx="450476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Rett linje 7">
            <a:extLst>
              <a:ext uri="{FF2B5EF4-FFF2-40B4-BE49-F238E27FC236}">
                <a16:creationId xmlns:a16="http://schemas.microsoft.com/office/drawing/2014/main" id="{F4498F46-E736-785C-A007-4BDB4AF2A081}"/>
              </a:ext>
            </a:extLst>
          </p:cNvPr>
          <p:cNvCxnSpPr>
            <a:cxnSpLocks/>
          </p:cNvCxnSpPr>
          <p:nvPr userDrawn="1"/>
        </p:nvCxnSpPr>
        <p:spPr>
          <a:xfrm flipV="1">
            <a:off x="6096000" y="5585988"/>
            <a:ext cx="0" cy="127201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Grafikk 9">
            <a:extLst>
              <a:ext uri="{FF2B5EF4-FFF2-40B4-BE49-F238E27FC236}">
                <a16:creationId xmlns:a16="http://schemas.microsoft.com/office/drawing/2014/main" id="{9F334A91-D8AB-408D-1AF4-9529F6B6421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396" y="318636"/>
            <a:ext cx="1755208" cy="1080128"/>
          </a:xfrm>
          <a:prstGeom prst="rect">
            <a:avLst/>
          </a:prstGeom>
        </p:spPr>
      </p:pic>
    </p:spTree>
    <p:extLst>
      <p:ext uri="{BB962C8B-B14F-4D97-AF65-F5344CB8AC3E}">
        <p14:creationId xmlns:p14="http://schemas.microsoft.com/office/powerpoint/2010/main" val="31854728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DE605E8-9BB0-1A6F-B67F-3631ACB48E84}"/>
              </a:ext>
            </a:extLst>
          </p:cNvPr>
          <p:cNvSpPr>
            <a:spLocks noGrp="1"/>
          </p:cNvSpPr>
          <p:nvPr userDrawn="1">
            <p:ph type="title"/>
          </p:nvPr>
        </p:nvSpPr>
        <p:spPr>
          <a:xfrm>
            <a:off x="410399" y="687585"/>
            <a:ext cx="5629994" cy="1284918"/>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727A383D-2960-69D9-7465-9942CF836526}"/>
              </a:ext>
            </a:extLst>
          </p:cNvPr>
          <p:cNvSpPr>
            <a:spLocks noGrp="1"/>
          </p:cNvSpPr>
          <p:nvPr userDrawn="1">
            <p:ph type="body" idx="1"/>
          </p:nvPr>
        </p:nvSpPr>
        <p:spPr>
          <a:xfrm>
            <a:off x="410400" y="2083713"/>
            <a:ext cx="9457463" cy="4077175"/>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CE3FFE6-D993-1F74-2529-0F01BEB4C04B}"/>
              </a:ext>
            </a:extLst>
          </p:cNvPr>
          <p:cNvSpPr>
            <a:spLocks noGrp="1"/>
          </p:cNvSpPr>
          <p:nvPr userDrawn="1">
            <p:ph type="dt" sz="half" idx="2"/>
          </p:nvPr>
        </p:nvSpPr>
        <p:spPr>
          <a:xfrm>
            <a:off x="410401" y="6356350"/>
            <a:ext cx="1802522" cy="365125"/>
          </a:xfrm>
          <a:prstGeom prst="rect">
            <a:avLst/>
          </a:prstGeom>
        </p:spPr>
        <p:txBody>
          <a:bodyPr vert="horz" lIns="91440" tIns="45720" rIns="91440" bIns="45720" rtlCol="0" anchor="b"/>
          <a:lstStyle>
            <a:lvl1pPr algn="l">
              <a:defRPr sz="1200">
                <a:solidFill>
                  <a:schemeClr val="tx1">
                    <a:tint val="82000"/>
                  </a:schemeClr>
                </a:solidFill>
              </a:defRPr>
            </a:lvl1p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97CCDBF-F19B-D22C-E74C-6083128AF2EF}"/>
              </a:ext>
            </a:extLst>
          </p:cNvPr>
          <p:cNvSpPr>
            <a:spLocks noGrp="1"/>
          </p:cNvSpPr>
          <p:nvPr userDrawn="1">
            <p:ph type="ftr" sz="quarter" idx="3"/>
          </p:nvPr>
        </p:nvSpPr>
        <p:spPr>
          <a:xfrm>
            <a:off x="6151602" y="6354776"/>
            <a:ext cx="3716262" cy="365125"/>
          </a:xfrm>
          <a:prstGeom prst="rect">
            <a:avLst/>
          </a:prstGeom>
        </p:spPr>
        <p:txBody>
          <a:bodyPr vert="horz" lIns="91440" tIns="45720" rIns="91440" bIns="45720" rtlCol="0" anchor="b"/>
          <a:lstStyle>
            <a:lvl1pPr algn="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7EA4BB15-4923-DBAD-EB0A-92DFC8E2CDD0}"/>
              </a:ext>
            </a:extLst>
          </p:cNvPr>
          <p:cNvSpPr>
            <a:spLocks noGrp="1"/>
          </p:cNvSpPr>
          <p:nvPr userDrawn="1">
            <p:ph type="sldNum" sz="quarter" idx="4"/>
          </p:nvPr>
        </p:nvSpPr>
        <p:spPr>
          <a:xfrm>
            <a:off x="9979073" y="6356350"/>
            <a:ext cx="1802527" cy="365125"/>
          </a:xfrm>
          <a:prstGeom prst="rect">
            <a:avLst/>
          </a:prstGeom>
        </p:spPr>
        <p:txBody>
          <a:bodyPr vert="horz" lIns="91440" tIns="45720" rIns="91440" bIns="45720" rtlCol="0" anchor="b"/>
          <a:lstStyle>
            <a:lvl1pPr algn="r">
              <a:defRPr sz="1200">
                <a:solidFill>
                  <a:schemeClr val="tx1">
                    <a:tint val="82000"/>
                  </a:schemeClr>
                </a:solidFill>
              </a:defRPr>
            </a:lvl1pPr>
          </a:lstStyle>
          <a:p>
            <a:fld id="{E6BF56AC-5737-46BE-A4D7-FAB482AE91E0}" type="slidenum">
              <a:rPr lang="nb-NO" smtClean="0"/>
              <a:t>‹#›</a:t>
            </a:fld>
            <a:endParaRPr lang="nb-NO"/>
          </a:p>
        </p:txBody>
      </p:sp>
      <p:pic>
        <p:nvPicPr>
          <p:cNvPr id="7" name="Bilde 6">
            <a:extLst>
              <a:ext uri="{FF2B5EF4-FFF2-40B4-BE49-F238E27FC236}">
                <a16:creationId xmlns:a16="http://schemas.microsoft.com/office/drawing/2014/main" id="{6040CD6C-36A7-A128-4D73-D36748976849}"/>
              </a:ext>
              <a:ext uri="{C183D7F6-B498-43B3-948B-1728B52AA6E4}">
                <adec:decorative xmlns:adec="http://schemas.microsoft.com/office/drawing/2017/decorative" val="1"/>
              </a:ext>
            </a:extLst>
          </p:cNvPr>
          <p:cNvPicPr>
            <a:picLocks noChangeAspect="1"/>
          </p:cNvPicPr>
          <p:nvPr userDrawn="1"/>
        </p:nvPicPr>
        <p:blipFill>
          <a:blip r:embed="rId59"/>
          <a:stretch>
            <a:fillRect/>
          </a:stretch>
        </p:blipFill>
        <p:spPr>
          <a:xfrm>
            <a:off x="45244" y="80957"/>
            <a:ext cx="1020678" cy="365847"/>
          </a:xfrm>
          <a:prstGeom prst="rect">
            <a:avLst/>
          </a:prstGeom>
        </p:spPr>
      </p:pic>
    </p:spTree>
    <p:extLst>
      <p:ext uri="{BB962C8B-B14F-4D97-AF65-F5344CB8AC3E}">
        <p14:creationId xmlns:p14="http://schemas.microsoft.com/office/powerpoint/2010/main" val="2902959708"/>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725" r:id="rId4"/>
    <p:sldLayoutId id="2147483720" r:id="rId5"/>
    <p:sldLayoutId id="2147483727" r:id="rId6"/>
    <p:sldLayoutId id="2147483722" r:id="rId7"/>
    <p:sldLayoutId id="2147483723" r:id="rId8"/>
    <p:sldLayoutId id="2147483731" r:id="rId9"/>
    <p:sldLayoutId id="2147483724" r:id="rId10"/>
    <p:sldLayoutId id="2147483728" r:id="rId11"/>
    <p:sldLayoutId id="2147483726" r:id="rId12"/>
    <p:sldLayoutId id="2147483650" r:id="rId13"/>
    <p:sldLayoutId id="2147483692" r:id="rId14"/>
    <p:sldLayoutId id="2147483693" r:id="rId15"/>
    <p:sldLayoutId id="2147483651" r:id="rId16"/>
    <p:sldLayoutId id="2147483694" r:id="rId17"/>
    <p:sldLayoutId id="2147483695" r:id="rId18"/>
    <p:sldLayoutId id="2147483652" r:id="rId19"/>
    <p:sldLayoutId id="2147483700" r:id="rId20"/>
    <p:sldLayoutId id="2147483701" r:id="rId21"/>
    <p:sldLayoutId id="2147483661" r:id="rId22"/>
    <p:sldLayoutId id="2147483702" r:id="rId23"/>
    <p:sldLayoutId id="2147483703" r:id="rId24"/>
    <p:sldLayoutId id="2147483670" r:id="rId25"/>
    <p:sldLayoutId id="2147483698" r:id="rId26"/>
    <p:sldLayoutId id="2147483699" r:id="rId27"/>
    <p:sldLayoutId id="2147483657" r:id="rId28"/>
    <p:sldLayoutId id="2147483696" r:id="rId29"/>
    <p:sldLayoutId id="2147483697" r:id="rId30"/>
    <p:sldLayoutId id="2147483662" r:id="rId31"/>
    <p:sldLayoutId id="2147483704" r:id="rId32"/>
    <p:sldLayoutId id="2147483705" r:id="rId33"/>
    <p:sldLayoutId id="2147483717" r:id="rId34"/>
    <p:sldLayoutId id="2147483718" r:id="rId35"/>
    <p:sldLayoutId id="2147483719" r:id="rId36"/>
    <p:sldLayoutId id="2147483714" r:id="rId37"/>
    <p:sldLayoutId id="2147483715" r:id="rId38"/>
    <p:sldLayoutId id="2147483716" r:id="rId39"/>
    <p:sldLayoutId id="2147483660" r:id="rId40"/>
    <p:sldLayoutId id="2147483707" r:id="rId41"/>
    <p:sldLayoutId id="2147483708" r:id="rId42"/>
    <p:sldLayoutId id="2147483663" r:id="rId43"/>
    <p:sldLayoutId id="2147483709" r:id="rId44"/>
    <p:sldLayoutId id="2147483710" r:id="rId45"/>
    <p:sldLayoutId id="2147483669" r:id="rId46"/>
    <p:sldLayoutId id="2147483668" r:id="rId47"/>
    <p:sldLayoutId id="2147483711" r:id="rId48"/>
    <p:sldLayoutId id="2147483712" r:id="rId49"/>
    <p:sldLayoutId id="2147483667" r:id="rId50"/>
    <p:sldLayoutId id="2147483666" r:id="rId51"/>
    <p:sldLayoutId id="2147483665" r:id="rId52"/>
    <p:sldLayoutId id="2147483706" r:id="rId53"/>
    <p:sldLayoutId id="2147483654" r:id="rId54"/>
    <p:sldLayoutId id="2147483655" r:id="rId55"/>
    <p:sldLayoutId id="2147483730" r:id="rId56"/>
    <p:sldLayoutId id="2147483733" r:id="rId57"/>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DE605E8-9BB0-1A6F-B67F-3631ACB48E84}"/>
              </a:ext>
            </a:extLst>
          </p:cNvPr>
          <p:cNvSpPr>
            <a:spLocks noGrp="1"/>
          </p:cNvSpPr>
          <p:nvPr userDrawn="1">
            <p:ph type="title"/>
          </p:nvPr>
        </p:nvSpPr>
        <p:spPr>
          <a:xfrm>
            <a:off x="410399" y="687585"/>
            <a:ext cx="5629994" cy="1284918"/>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727A383D-2960-69D9-7465-9942CF836526}"/>
              </a:ext>
            </a:extLst>
          </p:cNvPr>
          <p:cNvSpPr>
            <a:spLocks noGrp="1"/>
          </p:cNvSpPr>
          <p:nvPr userDrawn="1">
            <p:ph type="body" idx="1"/>
          </p:nvPr>
        </p:nvSpPr>
        <p:spPr>
          <a:xfrm>
            <a:off x="410400" y="2083713"/>
            <a:ext cx="9457463" cy="4077175"/>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CE3FFE6-D993-1F74-2529-0F01BEB4C04B}"/>
              </a:ext>
            </a:extLst>
          </p:cNvPr>
          <p:cNvSpPr>
            <a:spLocks noGrp="1"/>
          </p:cNvSpPr>
          <p:nvPr userDrawn="1">
            <p:ph type="dt" sz="half" idx="2"/>
          </p:nvPr>
        </p:nvSpPr>
        <p:spPr>
          <a:xfrm>
            <a:off x="410401" y="6356350"/>
            <a:ext cx="1802522" cy="365125"/>
          </a:xfrm>
          <a:prstGeom prst="rect">
            <a:avLst/>
          </a:prstGeom>
        </p:spPr>
        <p:txBody>
          <a:bodyPr vert="horz" lIns="91440" tIns="45720" rIns="91440" bIns="45720" rtlCol="0" anchor="b"/>
          <a:lstStyle>
            <a:lvl1pPr algn="l">
              <a:defRPr sz="1200">
                <a:solidFill>
                  <a:schemeClr val="tx1">
                    <a:tint val="82000"/>
                  </a:schemeClr>
                </a:solidFill>
              </a:defRPr>
            </a:lvl1pPr>
          </a:lstStyle>
          <a:p>
            <a:fld id="{0DAA799D-EF8E-44CC-BBF5-41BF05CED82E}" type="datetimeFigureOut">
              <a:rPr lang="nb-NO" smtClean="0"/>
              <a:t>25.09.2025</a:t>
            </a:fld>
            <a:endParaRPr lang="nb-NO"/>
          </a:p>
        </p:txBody>
      </p:sp>
      <p:sp>
        <p:nvSpPr>
          <p:cNvPr id="5" name="Plassholder for bunntekst 4">
            <a:extLst>
              <a:ext uri="{FF2B5EF4-FFF2-40B4-BE49-F238E27FC236}">
                <a16:creationId xmlns:a16="http://schemas.microsoft.com/office/drawing/2014/main" id="{897CCDBF-F19B-D22C-E74C-6083128AF2EF}"/>
              </a:ext>
            </a:extLst>
          </p:cNvPr>
          <p:cNvSpPr>
            <a:spLocks noGrp="1"/>
          </p:cNvSpPr>
          <p:nvPr userDrawn="1">
            <p:ph type="ftr" sz="quarter" idx="3"/>
          </p:nvPr>
        </p:nvSpPr>
        <p:spPr>
          <a:xfrm>
            <a:off x="6151602" y="6354776"/>
            <a:ext cx="3716262" cy="365125"/>
          </a:xfrm>
          <a:prstGeom prst="rect">
            <a:avLst/>
          </a:prstGeom>
        </p:spPr>
        <p:txBody>
          <a:bodyPr vert="horz" lIns="91440" tIns="45720" rIns="91440" bIns="45720" rtlCol="0" anchor="b"/>
          <a:lstStyle>
            <a:lvl1pPr algn="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7EA4BB15-4923-DBAD-EB0A-92DFC8E2CDD0}"/>
              </a:ext>
            </a:extLst>
          </p:cNvPr>
          <p:cNvSpPr>
            <a:spLocks noGrp="1"/>
          </p:cNvSpPr>
          <p:nvPr userDrawn="1">
            <p:ph type="sldNum" sz="quarter" idx="4"/>
          </p:nvPr>
        </p:nvSpPr>
        <p:spPr>
          <a:xfrm>
            <a:off x="9979073" y="6356350"/>
            <a:ext cx="1802527" cy="365125"/>
          </a:xfrm>
          <a:prstGeom prst="rect">
            <a:avLst/>
          </a:prstGeom>
        </p:spPr>
        <p:txBody>
          <a:bodyPr vert="horz" lIns="91440" tIns="45720" rIns="91440" bIns="45720" rtlCol="0" anchor="b"/>
          <a:lstStyle>
            <a:lvl1pPr algn="r">
              <a:defRPr sz="1200">
                <a:solidFill>
                  <a:schemeClr val="tx1">
                    <a:tint val="82000"/>
                  </a:schemeClr>
                </a:solidFill>
              </a:defRPr>
            </a:lvl1pPr>
          </a:lstStyle>
          <a:p>
            <a:fld id="{E6BF56AC-5737-46BE-A4D7-FAB482AE91E0}" type="slidenum">
              <a:rPr lang="nb-NO" smtClean="0"/>
              <a:t>‹#›</a:t>
            </a:fld>
            <a:endParaRPr lang="nb-NO"/>
          </a:p>
        </p:txBody>
      </p:sp>
      <p:pic>
        <p:nvPicPr>
          <p:cNvPr id="7" name="Bilde 6">
            <a:extLst>
              <a:ext uri="{FF2B5EF4-FFF2-40B4-BE49-F238E27FC236}">
                <a16:creationId xmlns:a16="http://schemas.microsoft.com/office/drawing/2014/main" id="{6040CD6C-36A7-A128-4D73-D3674897684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5244" y="80957"/>
            <a:ext cx="1020678" cy="365847"/>
          </a:xfrm>
          <a:prstGeom prst="rect">
            <a:avLst/>
          </a:prstGeom>
        </p:spPr>
      </p:pic>
    </p:spTree>
    <p:extLst>
      <p:ext uri="{BB962C8B-B14F-4D97-AF65-F5344CB8AC3E}">
        <p14:creationId xmlns:p14="http://schemas.microsoft.com/office/powerpoint/2010/main" val="401289423"/>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3B02E-B239-DF01-B902-8AE9B0F8D17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736185E-42ED-EBC9-7160-AF4D6654AC18}"/>
              </a:ext>
            </a:extLst>
          </p:cNvPr>
          <p:cNvSpPr>
            <a:spLocks noGrp="1"/>
          </p:cNvSpPr>
          <p:nvPr>
            <p:ph type="title"/>
          </p:nvPr>
        </p:nvSpPr>
        <p:spPr>
          <a:xfrm>
            <a:off x="2801858" y="584634"/>
            <a:ext cx="6588279" cy="752383"/>
          </a:xfrm>
        </p:spPr>
        <p:txBody>
          <a:bodyPr>
            <a:normAutofit/>
          </a:bodyPr>
          <a:lstStyle/>
          <a:p>
            <a:pPr algn="ctr"/>
            <a:r>
              <a:rPr lang="nb-NO" dirty="0"/>
              <a:t>Tolletaten 2035</a:t>
            </a:r>
          </a:p>
        </p:txBody>
      </p:sp>
      <p:sp>
        <p:nvSpPr>
          <p:cNvPr id="4" name="Rektangel: avrundede hjørner 3">
            <a:extLst>
              <a:ext uri="{FF2B5EF4-FFF2-40B4-BE49-F238E27FC236}">
                <a16:creationId xmlns:a16="http://schemas.microsoft.com/office/drawing/2014/main" id="{00617E34-23AC-1AE2-DF22-73A5BBB22149}"/>
              </a:ext>
            </a:extLst>
          </p:cNvPr>
          <p:cNvSpPr/>
          <p:nvPr/>
        </p:nvSpPr>
        <p:spPr>
          <a:xfrm>
            <a:off x="410398" y="1758045"/>
            <a:ext cx="3617316" cy="247105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ktangel: avrundede hjørner 4">
            <a:extLst>
              <a:ext uri="{FF2B5EF4-FFF2-40B4-BE49-F238E27FC236}">
                <a16:creationId xmlns:a16="http://schemas.microsoft.com/office/drawing/2014/main" id="{286C4C46-4048-FA40-FAE4-BB942C2DFB5A}"/>
              </a:ext>
            </a:extLst>
          </p:cNvPr>
          <p:cNvSpPr/>
          <p:nvPr/>
        </p:nvSpPr>
        <p:spPr>
          <a:xfrm>
            <a:off x="4287342" y="1758044"/>
            <a:ext cx="3617316" cy="247105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K</a:t>
            </a:r>
          </a:p>
        </p:txBody>
      </p:sp>
      <p:sp>
        <p:nvSpPr>
          <p:cNvPr id="6" name="Rektangel: avrundede hjørner 5">
            <a:extLst>
              <a:ext uri="{FF2B5EF4-FFF2-40B4-BE49-F238E27FC236}">
                <a16:creationId xmlns:a16="http://schemas.microsoft.com/office/drawing/2014/main" id="{84483CD7-B5B1-FEAA-FDB1-D9B2FF9F0B5C}"/>
              </a:ext>
            </a:extLst>
          </p:cNvPr>
          <p:cNvSpPr/>
          <p:nvPr/>
        </p:nvSpPr>
        <p:spPr>
          <a:xfrm>
            <a:off x="8164286" y="1758043"/>
            <a:ext cx="3617316" cy="247105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ktangel: avrundede hjørner 6">
            <a:extLst>
              <a:ext uri="{FF2B5EF4-FFF2-40B4-BE49-F238E27FC236}">
                <a16:creationId xmlns:a16="http://schemas.microsoft.com/office/drawing/2014/main" id="{97CE402F-7800-ECA6-9DA6-79A6E07DDEA3}"/>
              </a:ext>
            </a:extLst>
          </p:cNvPr>
          <p:cNvSpPr/>
          <p:nvPr/>
        </p:nvSpPr>
        <p:spPr>
          <a:xfrm>
            <a:off x="410398" y="4593775"/>
            <a:ext cx="11371204" cy="171994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rafikk 7">
            <a:extLst>
              <a:ext uri="{FF2B5EF4-FFF2-40B4-BE49-F238E27FC236}">
                <a16:creationId xmlns:a16="http://schemas.microsoft.com/office/drawing/2014/main" id="{11A80574-C875-7E7E-A4B2-A1C6403737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7491" y="2471054"/>
            <a:ext cx="1497016" cy="1562104"/>
          </a:xfrm>
          <a:prstGeom prst="rect">
            <a:avLst/>
          </a:prstGeom>
        </p:spPr>
      </p:pic>
      <p:pic>
        <p:nvPicPr>
          <p:cNvPr id="9" name="Grafikk 8">
            <a:extLst>
              <a:ext uri="{FF2B5EF4-FFF2-40B4-BE49-F238E27FC236}">
                <a16:creationId xmlns:a16="http://schemas.microsoft.com/office/drawing/2014/main" id="{12014009-EBBB-148F-D61F-F7A82D053E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8772" y="2405738"/>
            <a:ext cx="2691888" cy="1911790"/>
          </a:xfrm>
          <a:prstGeom prst="rect">
            <a:avLst/>
          </a:prstGeom>
        </p:spPr>
      </p:pic>
      <p:pic>
        <p:nvPicPr>
          <p:cNvPr id="10" name="Grafikk 9">
            <a:extLst>
              <a:ext uri="{FF2B5EF4-FFF2-40B4-BE49-F238E27FC236}">
                <a16:creationId xmlns:a16="http://schemas.microsoft.com/office/drawing/2014/main" id="{AF931986-0A87-FF25-E3C6-68BB8ADC86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355" y="2581590"/>
            <a:ext cx="2257402" cy="1451568"/>
          </a:xfrm>
          <a:prstGeom prst="rect">
            <a:avLst/>
          </a:prstGeom>
        </p:spPr>
      </p:pic>
      <p:pic>
        <p:nvPicPr>
          <p:cNvPr id="11" name="Grafikk 10">
            <a:extLst>
              <a:ext uri="{FF2B5EF4-FFF2-40B4-BE49-F238E27FC236}">
                <a16:creationId xmlns:a16="http://schemas.microsoft.com/office/drawing/2014/main" id="{2FC48F7D-1634-33E4-CAA4-5BEBC756A3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94716" y="4593775"/>
            <a:ext cx="1607048" cy="1719940"/>
          </a:xfrm>
          <a:prstGeom prst="rect">
            <a:avLst/>
          </a:prstGeom>
        </p:spPr>
      </p:pic>
      <p:sp>
        <p:nvSpPr>
          <p:cNvPr id="12" name="Rektangel 11">
            <a:extLst>
              <a:ext uri="{FF2B5EF4-FFF2-40B4-BE49-F238E27FC236}">
                <a16:creationId xmlns:a16="http://schemas.microsoft.com/office/drawing/2014/main" id="{51ECBA65-854D-A08E-11CE-2ECF6457A3DC}"/>
              </a:ext>
            </a:extLst>
          </p:cNvPr>
          <p:cNvSpPr/>
          <p:nvPr/>
        </p:nvSpPr>
        <p:spPr>
          <a:xfrm>
            <a:off x="719939" y="1851480"/>
            <a:ext cx="2818318" cy="630157"/>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nb-NO" sz="1600" b="1">
                <a:solidFill>
                  <a:schemeClr val="tx1"/>
                </a:solidFill>
                <a:latin typeface="Arial" panose="020B0604020202020204"/>
              </a:rPr>
              <a:t>Effektiv og verdiskapende tollbehandling</a:t>
            </a:r>
            <a:endParaRPr lang="en-US">
              <a:solidFill>
                <a:schemeClr val="tx1"/>
              </a:solidFill>
              <a:ea typeface="+mn-ea"/>
              <a:cs typeface="+mn-cs"/>
            </a:endParaRPr>
          </a:p>
        </p:txBody>
      </p:sp>
      <p:sp>
        <p:nvSpPr>
          <p:cNvPr id="13" name="Rektangel 12">
            <a:extLst>
              <a:ext uri="{FF2B5EF4-FFF2-40B4-BE49-F238E27FC236}">
                <a16:creationId xmlns:a16="http://schemas.microsoft.com/office/drawing/2014/main" id="{41237B72-BEAA-3A3B-D211-27B7E45E34D9}"/>
              </a:ext>
            </a:extLst>
          </p:cNvPr>
          <p:cNvSpPr/>
          <p:nvPr/>
        </p:nvSpPr>
        <p:spPr>
          <a:xfrm>
            <a:off x="4970519" y="1852651"/>
            <a:ext cx="2257402" cy="607511"/>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12404F"/>
                </a:solidFill>
                <a:effectLst/>
                <a:uLnTx/>
                <a:uFillTx/>
                <a:latin typeface="Arial" panose="020B0604020202020204"/>
                <a:ea typeface="+mn-ea"/>
                <a:cs typeface="+mn-cs"/>
              </a:rPr>
              <a:t>Kunnskapsdrevet samfunnsbeskyttelse</a:t>
            </a:r>
          </a:p>
        </p:txBody>
      </p:sp>
      <p:sp>
        <p:nvSpPr>
          <p:cNvPr id="14" name="Rektangel 13">
            <a:extLst>
              <a:ext uri="{FF2B5EF4-FFF2-40B4-BE49-F238E27FC236}">
                <a16:creationId xmlns:a16="http://schemas.microsoft.com/office/drawing/2014/main" id="{51FF1609-4CD0-1051-4EAC-5B4B4B159692}"/>
              </a:ext>
            </a:extLst>
          </p:cNvPr>
          <p:cNvSpPr/>
          <p:nvPr/>
        </p:nvSpPr>
        <p:spPr>
          <a:xfrm>
            <a:off x="8476254" y="1852651"/>
            <a:ext cx="2993379" cy="607511"/>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12404F"/>
                </a:solidFill>
                <a:effectLst/>
                <a:uLnTx/>
                <a:uFillTx/>
                <a:latin typeface="Arial" panose="020B0604020202020204"/>
                <a:ea typeface="+mn-ea"/>
                <a:cs typeface="+mn-cs"/>
              </a:rPr>
              <a:t>Statens felles representant i grensekryssende vareførsel</a:t>
            </a:r>
          </a:p>
        </p:txBody>
      </p:sp>
      <p:sp>
        <p:nvSpPr>
          <p:cNvPr id="15" name="Rektangel 14">
            <a:extLst>
              <a:ext uri="{FF2B5EF4-FFF2-40B4-BE49-F238E27FC236}">
                <a16:creationId xmlns:a16="http://schemas.microsoft.com/office/drawing/2014/main" id="{9CFDFDD0-0C70-AF33-C996-3F28F590508E}"/>
              </a:ext>
            </a:extLst>
          </p:cNvPr>
          <p:cNvSpPr/>
          <p:nvPr/>
        </p:nvSpPr>
        <p:spPr>
          <a:xfrm>
            <a:off x="3013306" y="5149989"/>
            <a:ext cx="6165385" cy="607511"/>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b="1">
                <a:solidFill>
                  <a:srgbClr val="12404F"/>
                </a:solidFill>
                <a:latin typeface="Arial" panose="020B0604020202020204"/>
              </a:rPr>
              <a:t>Fremoverlent</a:t>
            </a:r>
            <a:r>
              <a:rPr kumimoji="0" lang="nb-NO" sz="1600" b="1" i="0" u="none" strike="noStrike" kern="1200" cap="none" spc="0" normalizeH="0" baseline="0" noProof="0">
                <a:ln>
                  <a:noFill/>
                </a:ln>
                <a:solidFill>
                  <a:srgbClr val="12404F"/>
                </a:solidFill>
                <a:effectLst/>
                <a:uLnTx/>
                <a:uFillTx/>
                <a:latin typeface="Arial" panose="020B0604020202020204"/>
                <a:ea typeface="+mn-ea"/>
                <a:cs typeface="+mn-cs"/>
              </a:rPr>
              <a:t> og </a:t>
            </a:r>
            <a:r>
              <a:rPr lang="nb-NO" sz="1600" b="1">
                <a:solidFill>
                  <a:srgbClr val="12404F"/>
                </a:solidFill>
                <a:latin typeface="Arial" panose="020B0604020202020204"/>
              </a:rPr>
              <a:t>lærende</a:t>
            </a:r>
            <a:endParaRPr kumimoji="0" lang="nb-NO" sz="1600" b="1" i="0" u="none" strike="noStrike" kern="1200" cap="none" spc="0" normalizeH="0" baseline="0" noProof="0">
              <a:ln>
                <a:noFill/>
              </a:ln>
              <a:solidFill>
                <a:srgbClr val="12404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9905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EEAD7-F6A9-CB1D-2037-0AF1C7182D87}"/>
            </a:ext>
          </a:extLst>
        </p:cNvPr>
        <p:cNvGrpSpPr/>
        <p:nvPr/>
      </p:nvGrpSpPr>
      <p:grpSpPr>
        <a:xfrm>
          <a:off x="0" y="0"/>
          <a:ext cx="0" cy="0"/>
          <a:chOff x="0" y="0"/>
          <a:chExt cx="0" cy="0"/>
        </a:xfrm>
      </p:grpSpPr>
      <p:pic>
        <p:nvPicPr>
          <p:cNvPr id="6" name="Grafikk 5">
            <a:extLst>
              <a:ext uri="{FF2B5EF4-FFF2-40B4-BE49-F238E27FC236}">
                <a16:creationId xmlns:a16="http://schemas.microsoft.com/office/drawing/2014/main" id="{08A050C2-908D-C1F7-52C2-B75429EDF9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2660" y="621492"/>
            <a:ext cx="2823340" cy="1815481"/>
          </a:xfrm>
          <a:prstGeom prst="rect">
            <a:avLst/>
          </a:prstGeom>
        </p:spPr>
      </p:pic>
      <p:sp>
        <p:nvSpPr>
          <p:cNvPr id="13" name="Rektangel 12">
            <a:extLst>
              <a:ext uri="{FF2B5EF4-FFF2-40B4-BE49-F238E27FC236}">
                <a16:creationId xmlns:a16="http://schemas.microsoft.com/office/drawing/2014/main" id="{21478705-F1BF-406C-823F-A990E0D75EFA}"/>
              </a:ext>
            </a:extLst>
          </p:cNvPr>
          <p:cNvSpPr/>
          <p:nvPr/>
        </p:nvSpPr>
        <p:spPr>
          <a:xfrm>
            <a:off x="326571" y="6339754"/>
            <a:ext cx="2126173"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2404F"/>
                </a:solidFill>
                <a:effectLst/>
                <a:uLnTx/>
                <a:uFillTx/>
                <a:latin typeface="Arial" panose="020B0604020202020204"/>
                <a:ea typeface="+mn-ea"/>
                <a:cs typeface="+mn-cs"/>
              </a:rPr>
              <a:t>Tolletaten 2035</a:t>
            </a:r>
          </a:p>
        </p:txBody>
      </p:sp>
      <p:sp>
        <p:nvSpPr>
          <p:cNvPr id="5" name="Rektangel 4">
            <a:extLst>
              <a:ext uri="{FF2B5EF4-FFF2-40B4-BE49-F238E27FC236}">
                <a16:creationId xmlns:a16="http://schemas.microsoft.com/office/drawing/2014/main" id="{350C1D20-D932-B6C7-17EC-E28F36DB6052}"/>
              </a:ext>
            </a:extLst>
          </p:cNvPr>
          <p:cNvSpPr/>
          <p:nvPr/>
        </p:nvSpPr>
        <p:spPr>
          <a:xfrm>
            <a:off x="326572" y="322207"/>
            <a:ext cx="3759653" cy="18154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nb-NO" sz="1200">
                <a:solidFill>
                  <a:schemeClr val="tx1"/>
                </a:solidFill>
                <a:latin typeface="Arial"/>
                <a:ea typeface="+mj-ea"/>
                <a:cs typeface="Arial"/>
              </a:rPr>
              <a:t>Ambisjon 1</a:t>
            </a:r>
            <a:br>
              <a:rPr lang="nb-NO" sz="1800">
                <a:latin typeface="Arial" panose="020B0604020202020204" pitchFamily="34" charset="0"/>
                <a:cs typeface="Arial" panose="020B0604020202020204" pitchFamily="34" charset="0"/>
              </a:rPr>
            </a:br>
            <a:r>
              <a:rPr lang="nb-NO" sz="2400" b="1" kern="100">
                <a:solidFill>
                  <a:schemeClr val="tx1"/>
                </a:solidFill>
                <a:latin typeface="Arial" panose="020B0604020202020204" pitchFamily="34" charset="0"/>
                <a:ea typeface="+mj-ea"/>
                <a:cs typeface="Arial" panose="020B0604020202020204" pitchFamily="34" charset="0"/>
              </a:rPr>
              <a:t>Effektiv og verdiskapende tollbehandling</a:t>
            </a:r>
          </a:p>
        </p:txBody>
      </p:sp>
      <p:sp>
        <p:nvSpPr>
          <p:cNvPr id="7" name="Rektangel: avrundede hjørner 6">
            <a:extLst>
              <a:ext uri="{FF2B5EF4-FFF2-40B4-BE49-F238E27FC236}">
                <a16:creationId xmlns:a16="http://schemas.microsoft.com/office/drawing/2014/main" id="{1CD81C38-082F-21F6-E77A-C0E12C88BB3E}"/>
              </a:ext>
            </a:extLst>
          </p:cNvPr>
          <p:cNvSpPr/>
          <p:nvPr/>
        </p:nvSpPr>
        <p:spPr>
          <a:xfrm>
            <a:off x="410399" y="2992008"/>
            <a:ext cx="5233684" cy="319188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just">
              <a:lnSpc>
                <a:spcPct val="150000"/>
              </a:lnSpc>
              <a:spcBef>
                <a:spcPts val="600"/>
              </a:spcBef>
            </a:pPr>
            <a:r>
              <a:rPr lang="nb-NO" sz="1200" b="1" kern="100">
                <a:solidFill>
                  <a:schemeClr val="tx1"/>
                </a:solidFill>
                <a:latin typeface="Arial" panose="020B0604020202020204" pitchFamily="34" charset="0"/>
                <a:cs typeface="Arial" panose="020B0604020202020204" pitchFamily="34" charset="0"/>
              </a:rPr>
              <a:t>I 2035 </a:t>
            </a:r>
            <a:r>
              <a:rPr lang="nb-NO" sz="1200" kern="100">
                <a:solidFill>
                  <a:schemeClr val="tx1"/>
                </a:solidFill>
                <a:latin typeface="Arial" panose="020B0604020202020204" pitchFamily="34" charset="0"/>
                <a:cs typeface="Arial" panose="020B0604020202020204" pitchFamily="34" charset="0"/>
              </a:rPr>
              <a:t>er norsk tollbehandling effektiv og verdiskapende. Næringsliv og reisende har tilgang til digital, effektiv og korrekt tollbehandling, med lavest mulige administrative byrder.  Det er enkelt å etterleve regler og krav – innebygd funksjonalitet hindrer feil. Brukervennlige løsninger, veiledning og kontroll bidrar til høy etterlevelse.</a:t>
            </a:r>
          </a:p>
        </p:txBody>
      </p:sp>
      <p:sp>
        <p:nvSpPr>
          <p:cNvPr id="8" name="Rektangel: avrundede hjørner 7">
            <a:extLst>
              <a:ext uri="{FF2B5EF4-FFF2-40B4-BE49-F238E27FC236}">
                <a16:creationId xmlns:a16="http://schemas.microsoft.com/office/drawing/2014/main" id="{EB31EA5C-C7EA-8B62-B518-2BB3C40CE832}"/>
              </a:ext>
            </a:extLst>
          </p:cNvPr>
          <p:cNvSpPr/>
          <p:nvPr/>
        </p:nvSpPr>
        <p:spPr>
          <a:xfrm>
            <a:off x="6547917" y="674111"/>
            <a:ext cx="5167136" cy="550977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50000"/>
              </a:lnSpc>
              <a:spcBef>
                <a:spcPts val="300"/>
              </a:spcBef>
              <a:spcAft>
                <a:spcPts val="300"/>
              </a:spcAft>
              <a:buClrTx/>
              <a:buSzTx/>
              <a:buFontTx/>
              <a:buNone/>
              <a:tabLst/>
              <a:defRPr/>
            </a:pPr>
            <a:r>
              <a:rPr kumimoji="0" lang="nb-NO" sz="1100" b="1" i="0" u="none" strike="noStrike" kern="12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Dette betyr at:</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Næringsliv og reisende har Tolletaten som sitt kontaktpunkt mot staten for alle krav til grensekryssende vareførsel – på tvers av sektorer.</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innhenter, verifiserer og utveksler opplysninger med næringsliv og reisende i digitaliserte løsninger. Det er ikke behov for å stoppe på grensen for saksbehandling i ekspedisjonen.</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utvikler regelverk som understøtter og driver frem digitaliserte og brukervennlige tjenester og løsninger.</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gjenbruker opplysninger for å veilede og forenkle næringslivets og reisendes opplysningsplikter.</a:t>
            </a:r>
          </a:p>
        </p:txBody>
      </p:sp>
    </p:spTree>
    <p:extLst>
      <p:ext uri="{BB962C8B-B14F-4D97-AF65-F5344CB8AC3E}">
        <p14:creationId xmlns:p14="http://schemas.microsoft.com/office/powerpoint/2010/main" val="301204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BA60D-93E8-AF81-02BD-E8659A67F095}"/>
            </a:ext>
          </a:extLst>
        </p:cNvPr>
        <p:cNvGrpSpPr/>
        <p:nvPr/>
      </p:nvGrpSpPr>
      <p:grpSpPr>
        <a:xfrm>
          <a:off x="0" y="0"/>
          <a:ext cx="0" cy="0"/>
          <a:chOff x="0" y="0"/>
          <a:chExt cx="0" cy="0"/>
        </a:xfrm>
      </p:grpSpPr>
      <p:pic>
        <p:nvPicPr>
          <p:cNvPr id="3" name="Grafikk 2">
            <a:extLst>
              <a:ext uri="{FF2B5EF4-FFF2-40B4-BE49-F238E27FC236}">
                <a16:creationId xmlns:a16="http://schemas.microsoft.com/office/drawing/2014/main" id="{78398EBD-22E4-0B8E-3367-52E0C51DF1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2362" y="566754"/>
            <a:ext cx="2191721" cy="2287013"/>
          </a:xfrm>
          <a:prstGeom prst="rect">
            <a:avLst/>
          </a:prstGeom>
        </p:spPr>
      </p:pic>
      <p:sp>
        <p:nvSpPr>
          <p:cNvPr id="13" name="Rektangel 12">
            <a:extLst>
              <a:ext uri="{FF2B5EF4-FFF2-40B4-BE49-F238E27FC236}">
                <a16:creationId xmlns:a16="http://schemas.microsoft.com/office/drawing/2014/main" id="{19B5742C-4AB8-C591-E618-3BFED9EC1350}"/>
              </a:ext>
            </a:extLst>
          </p:cNvPr>
          <p:cNvSpPr/>
          <p:nvPr/>
        </p:nvSpPr>
        <p:spPr>
          <a:xfrm>
            <a:off x="326572" y="511388"/>
            <a:ext cx="5467886" cy="1153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sz="1200">
                <a:solidFill>
                  <a:schemeClr val="tx1"/>
                </a:solidFill>
                <a:latin typeface="Arial" panose="020B0604020202020204" pitchFamily="34" charset="0"/>
                <a:ea typeface="+mj-ea"/>
                <a:cs typeface="Arial" panose="020B0604020202020204" pitchFamily="34" charset="0"/>
              </a:rPr>
              <a:t>Ambisjon 2</a:t>
            </a:r>
            <a:br>
              <a:rPr lang="nb-NO" sz="1800">
                <a:latin typeface="Arial" panose="020B0604020202020204" pitchFamily="34" charset="0"/>
                <a:cs typeface="Arial" panose="020B0604020202020204" pitchFamily="34" charset="0"/>
              </a:rPr>
            </a:br>
            <a:r>
              <a:rPr lang="nb-NO" sz="2400" b="1" kern="100">
                <a:solidFill>
                  <a:schemeClr val="tx1"/>
                </a:solidFill>
                <a:latin typeface="Arial" panose="020B0604020202020204" pitchFamily="34" charset="0"/>
                <a:ea typeface="+mj-ea"/>
                <a:cs typeface="Arial" panose="020B0604020202020204" pitchFamily="34" charset="0"/>
              </a:rPr>
              <a:t>Kunnskapsdrevet samfunnsbeskyttelse</a:t>
            </a:r>
          </a:p>
        </p:txBody>
      </p:sp>
      <p:sp>
        <p:nvSpPr>
          <p:cNvPr id="2" name="Rektangel: avrundede hjørner 1">
            <a:extLst>
              <a:ext uri="{FF2B5EF4-FFF2-40B4-BE49-F238E27FC236}">
                <a16:creationId xmlns:a16="http://schemas.microsoft.com/office/drawing/2014/main" id="{C4CAAA65-F398-1F3E-9E7C-D0C39B033885}"/>
              </a:ext>
            </a:extLst>
          </p:cNvPr>
          <p:cNvSpPr/>
          <p:nvPr/>
        </p:nvSpPr>
        <p:spPr>
          <a:xfrm>
            <a:off x="410399" y="2992008"/>
            <a:ext cx="5233684" cy="319188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50000"/>
              </a:lnSpc>
              <a:spcBef>
                <a:spcPts val="600"/>
              </a:spcBef>
              <a:spcAft>
                <a:spcPts val="0"/>
              </a:spcAft>
              <a:buClrTx/>
              <a:buSzTx/>
              <a:buFontTx/>
              <a:buNone/>
              <a:tabLst/>
              <a:defRPr/>
            </a:pPr>
            <a:r>
              <a:rPr kumimoji="0" lang="nb-NO" sz="1200" b="1"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I 2035</a:t>
            </a:r>
            <a:r>
              <a:rPr kumimoji="0" lang="nb-NO" sz="12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 bidrar vi til kunnskapsdrevet samfunnsbeskyttelse. </a:t>
            </a:r>
            <a:r>
              <a:rPr lang="nb-NO" sz="1200" kern="100">
                <a:solidFill>
                  <a:srgbClr val="12404F"/>
                </a:solidFill>
                <a:latin typeface="Arial" panose="020B0604020202020204" pitchFamily="34" charset="0"/>
                <a:cs typeface="Arial" panose="020B0604020202020204" pitchFamily="34" charset="0"/>
              </a:rPr>
              <a:t>Det </a:t>
            </a:r>
            <a:r>
              <a:rPr kumimoji="0" lang="nb-NO" sz="12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er reell og opplevd oppdagelsesrisiko i alle vare- og trafikkstrømmer. Basert på kunnskap og analyser tilpasser vi våre virkemidler til aktørenes etterlevelse. Ved å effektivt avdekke og sanksjonere dem som bryter reglene, sikrer vi at lovlydige aktører har rettferdige konkurransevilkår. Vår tilstedeværelse på grensen og kontroll med vareflyten bidrar til å beskytte samfunnet. </a:t>
            </a:r>
          </a:p>
        </p:txBody>
      </p:sp>
      <p:sp>
        <p:nvSpPr>
          <p:cNvPr id="4" name="Rektangel: avrundede hjørner 3">
            <a:extLst>
              <a:ext uri="{FF2B5EF4-FFF2-40B4-BE49-F238E27FC236}">
                <a16:creationId xmlns:a16="http://schemas.microsoft.com/office/drawing/2014/main" id="{1D567A2A-4351-72A8-B0BE-9DEAD71B0539}"/>
              </a:ext>
            </a:extLst>
          </p:cNvPr>
          <p:cNvSpPr/>
          <p:nvPr/>
        </p:nvSpPr>
        <p:spPr>
          <a:xfrm>
            <a:off x="6547917" y="674111"/>
            <a:ext cx="5167136" cy="550977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50000"/>
              </a:lnSpc>
              <a:spcBef>
                <a:spcPts val="300"/>
              </a:spcBef>
              <a:spcAft>
                <a:spcPts val="300"/>
              </a:spcAft>
              <a:buClrTx/>
              <a:buSzTx/>
              <a:buFontTx/>
              <a:buNone/>
              <a:tabLst/>
              <a:defRPr/>
            </a:pPr>
            <a:r>
              <a:rPr kumimoji="0" lang="nb-NO" sz="1100" b="1" i="0" u="none" strike="noStrike" kern="12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Dette betyr at:</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veileder dem som ønsker å gjøre rett, og avskrekker og avdekker lovbrudd. Våre systemer og løsninger motvirker feil og har innebygde kontroller.</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Alle varestrømmer risikovurderes. Valg av kontrollobjekter er målrettet og basert på samspill mellom tollfaglig vurdering, maskinell behandling av store datamengder, analyser</a:t>
            </a:r>
            <a:r>
              <a:rPr lang="nb-NO" sz="1100" kern="100">
                <a:solidFill>
                  <a:srgbClr val="12404F"/>
                </a:solidFill>
                <a:latin typeface="Arial" panose="020B0604020202020204" pitchFamily="34" charset="0"/>
                <a:cs typeface="Arial" panose="020B0604020202020204" pitchFamily="34" charset="0"/>
              </a:rPr>
              <a:t> </a:t>
            </a: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og fysisk tilstedeværelse. </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Kontrollressurser benyttes fleksibelt, er tilpasset risikobildet og kan kontrollere over hele tollområdet.</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Vårt rettsgrunnlag understøtter effektivt vår kontroll- og forvaltningsvirksomhet og bruk av moderne teknologi. Lovbrudd blir sanksjonert effektivt. </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Etaten samarbeider om etterretning og informasjonsutveksling med myndigheter i Norge og med internasjonale samarbeidspartnere.</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er forberedt på å kunne omdisponere ressurser og videreføre samfunnsoppdraget i kriser og krig.</a:t>
            </a:r>
          </a:p>
        </p:txBody>
      </p:sp>
      <p:sp>
        <p:nvSpPr>
          <p:cNvPr id="5" name="TekstSylinder 4">
            <a:extLst>
              <a:ext uri="{FF2B5EF4-FFF2-40B4-BE49-F238E27FC236}">
                <a16:creationId xmlns:a16="http://schemas.microsoft.com/office/drawing/2014/main" id="{06736D0D-4CB5-CEB2-FBB9-EB066CFA9D0A}"/>
              </a:ext>
            </a:extLst>
          </p:cNvPr>
          <p:cNvSpPr txBox="1"/>
          <p:nvPr/>
        </p:nvSpPr>
        <p:spPr>
          <a:xfrm>
            <a:off x="410399" y="6440582"/>
            <a:ext cx="2724687" cy="276999"/>
          </a:xfrm>
          <a:prstGeom prst="rect">
            <a:avLst/>
          </a:prstGeom>
          <a:noFill/>
        </p:spPr>
        <p:txBody>
          <a:bodyPr wrap="square">
            <a:spAutoFit/>
          </a:bodyPr>
          <a:lstStyle/>
          <a:p>
            <a:r>
              <a:rPr lang="nb-NO" sz="1200" b="1"/>
              <a:t>Tolletaten 2035</a:t>
            </a:r>
          </a:p>
        </p:txBody>
      </p:sp>
    </p:spTree>
    <p:extLst>
      <p:ext uri="{BB962C8B-B14F-4D97-AF65-F5344CB8AC3E}">
        <p14:creationId xmlns:p14="http://schemas.microsoft.com/office/powerpoint/2010/main" val="42165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1A15C-5631-3113-78D5-4EF4F0503E75}"/>
            </a:ext>
          </a:extLst>
        </p:cNvPr>
        <p:cNvGrpSpPr/>
        <p:nvPr/>
      </p:nvGrpSpPr>
      <p:grpSpPr>
        <a:xfrm>
          <a:off x="0" y="0"/>
          <a:ext cx="0" cy="0"/>
          <a:chOff x="0" y="0"/>
          <a:chExt cx="0" cy="0"/>
        </a:xfrm>
      </p:grpSpPr>
      <p:sp>
        <p:nvSpPr>
          <p:cNvPr id="14" name="Rektangel 13">
            <a:extLst>
              <a:ext uri="{FF2B5EF4-FFF2-40B4-BE49-F238E27FC236}">
                <a16:creationId xmlns:a16="http://schemas.microsoft.com/office/drawing/2014/main" id="{A3D021A8-3255-7C84-1060-18AC4BDEDC46}"/>
              </a:ext>
            </a:extLst>
          </p:cNvPr>
          <p:cNvSpPr/>
          <p:nvPr/>
        </p:nvSpPr>
        <p:spPr>
          <a:xfrm>
            <a:off x="326571" y="6339754"/>
            <a:ext cx="2126173"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2404F"/>
                </a:solidFill>
                <a:effectLst/>
                <a:uLnTx/>
                <a:uFillTx/>
                <a:latin typeface="Arial" panose="020B0604020202020204"/>
                <a:ea typeface="+mn-ea"/>
                <a:cs typeface="+mn-cs"/>
              </a:rPr>
              <a:t>Tolletaten 2035</a:t>
            </a:r>
          </a:p>
        </p:txBody>
      </p:sp>
      <p:sp>
        <p:nvSpPr>
          <p:cNvPr id="7" name="Rektangel 6">
            <a:extLst>
              <a:ext uri="{FF2B5EF4-FFF2-40B4-BE49-F238E27FC236}">
                <a16:creationId xmlns:a16="http://schemas.microsoft.com/office/drawing/2014/main" id="{1BDA14BF-56FF-9F8E-999D-94087873798D}"/>
              </a:ext>
            </a:extLst>
          </p:cNvPr>
          <p:cNvSpPr/>
          <p:nvPr/>
        </p:nvSpPr>
        <p:spPr>
          <a:xfrm>
            <a:off x="326572" y="322207"/>
            <a:ext cx="5467886" cy="21372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sz="1200">
                <a:solidFill>
                  <a:schemeClr val="tx1"/>
                </a:solidFill>
                <a:latin typeface="Arial" panose="020B0604020202020204" pitchFamily="34" charset="0"/>
                <a:ea typeface="+mj-ea"/>
                <a:cs typeface="Arial" panose="020B0604020202020204" pitchFamily="34" charset="0"/>
              </a:rPr>
              <a:t>Ambisjon 3</a:t>
            </a:r>
            <a:br>
              <a:rPr lang="nb-NO" sz="1800">
                <a:latin typeface="Arial" panose="020B0604020202020204" pitchFamily="34" charset="0"/>
                <a:cs typeface="Arial" panose="020B0604020202020204" pitchFamily="34" charset="0"/>
              </a:rPr>
            </a:br>
            <a:r>
              <a:rPr lang="nb-NO" sz="2400" b="1" kern="100">
                <a:solidFill>
                  <a:schemeClr val="tx1"/>
                </a:solidFill>
                <a:latin typeface="Arial" panose="020B0604020202020204" pitchFamily="34" charset="0"/>
                <a:ea typeface="+mj-ea"/>
                <a:cs typeface="Arial" panose="020B0604020202020204" pitchFamily="34" charset="0"/>
              </a:rPr>
              <a:t>Statens felles </a:t>
            </a:r>
          </a:p>
          <a:p>
            <a:r>
              <a:rPr lang="nb-NO" sz="2400" b="1" kern="100">
                <a:solidFill>
                  <a:schemeClr val="tx1"/>
                </a:solidFill>
                <a:latin typeface="Arial" panose="020B0604020202020204" pitchFamily="34" charset="0"/>
                <a:ea typeface="+mj-ea"/>
                <a:cs typeface="Arial" panose="020B0604020202020204" pitchFamily="34" charset="0"/>
              </a:rPr>
              <a:t>representant i </a:t>
            </a:r>
          </a:p>
          <a:p>
            <a:r>
              <a:rPr lang="nb-NO" sz="2400" b="1" kern="100">
                <a:solidFill>
                  <a:schemeClr val="tx1"/>
                </a:solidFill>
                <a:latin typeface="Arial" panose="020B0604020202020204" pitchFamily="34" charset="0"/>
                <a:ea typeface="+mj-ea"/>
                <a:cs typeface="Arial" panose="020B0604020202020204" pitchFamily="34" charset="0"/>
              </a:rPr>
              <a:t>grensekryssende </a:t>
            </a:r>
          </a:p>
          <a:p>
            <a:r>
              <a:rPr lang="nb-NO" sz="2400" b="1" kern="100">
                <a:solidFill>
                  <a:schemeClr val="tx1"/>
                </a:solidFill>
                <a:latin typeface="Arial" panose="020B0604020202020204" pitchFamily="34" charset="0"/>
                <a:ea typeface="+mj-ea"/>
                <a:cs typeface="Arial" panose="020B0604020202020204" pitchFamily="34" charset="0"/>
              </a:rPr>
              <a:t>vareførsel</a:t>
            </a:r>
          </a:p>
        </p:txBody>
      </p:sp>
      <p:sp>
        <p:nvSpPr>
          <p:cNvPr id="8" name="Rektangel: avrundede hjørner 7">
            <a:extLst>
              <a:ext uri="{FF2B5EF4-FFF2-40B4-BE49-F238E27FC236}">
                <a16:creationId xmlns:a16="http://schemas.microsoft.com/office/drawing/2014/main" id="{5895A449-90AE-4F17-B9E5-629E5A21B286}"/>
              </a:ext>
            </a:extLst>
          </p:cNvPr>
          <p:cNvSpPr/>
          <p:nvPr/>
        </p:nvSpPr>
        <p:spPr>
          <a:xfrm>
            <a:off x="410399" y="2992008"/>
            <a:ext cx="5233684" cy="319188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0"/>
          <a:lstStyle/>
          <a:p>
            <a:pPr>
              <a:lnSpc>
                <a:spcPct val="150000"/>
              </a:lnSpc>
              <a:spcBef>
                <a:spcPts val="600"/>
              </a:spcBef>
              <a:defRPr/>
            </a:pPr>
            <a:r>
              <a:rPr kumimoji="0" lang="nb-NO" sz="1200" b="1" i="0" u="none" strike="noStrike" kern="100" cap="none" spc="0" normalizeH="0" baseline="0" noProof="0">
                <a:ln>
                  <a:noFill/>
                </a:ln>
                <a:solidFill>
                  <a:srgbClr val="12404F"/>
                </a:solidFill>
                <a:effectLst/>
                <a:uLnTx/>
                <a:uFillTx/>
                <a:latin typeface="Arial"/>
                <a:cs typeface="Arial"/>
              </a:rPr>
              <a:t>I 2035 </a:t>
            </a:r>
            <a:r>
              <a:rPr kumimoji="0" lang="nb-NO" sz="1200" i="0" u="none" strike="noStrike" kern="100" cap="none" spc="0" normalizeH="0" baseline="0" noProof="0">
                <a:ln>
                  <a:noFill/>
                </a:ln>
                <a:solidFill>
                  <a:srgbClr val="12404F"/>
                </a:solidFill>
                <a:effectLst/>
                <a:uLnTx/>
                <a:uFillTx/>
                <a:latin typeface="Arial"/>
                <a:cs typeface="Arial"/>
              </a:rPr>
              <a:t>forvalter vi grensekryssende vareførsel og koordinerer krav på vegne av hele staten. Vi understøtter sektormyndighetene gjennom håndhevelse av regelverk og med kontroll av varer og varebærere. Vår informasjon om varestrømmer, aktører og </a:t>
            </a:r>
            <a:r>
              <a:rPr kumimoji="0" lang="nb-NO" sz="1200" i="0" u="none" strike="noStrike" kern="100" cap="none" spc="0" normalizeH="0" baseline="0" noProof="0" err="1">
                <a:ln>
                  <a:noFill/>
                </a:ln>
                <a:solidFill>
                  <a:srgbClr val="12404F"/>
                </a:solidFill>
                <a:effectLst/>
                <a:uLnTx/>
                <a:uFillTx/>
                <a:latin typeface="Arial"/>
                <a:cs typeface="Arial"/>
              </a:rPr>
              <a:t>logistikkjeder</a:t>
            </a:r>
            <a:r>
              <a:rPr kumimoji="0" lang="nb-NO" sz="1200" i="0" u="none" strike="noStrike" kern="100" cap="none" spc="0" normalizeH="0" baseline="0" noProof="0">
                <a:ln>
                  <a:noFill/>
                </a:ln>
                <a:solidFill>
                  <a:srgbClr val="12404F"/>
                </a:solidFill>
                <a:effectLst/>
                <a:uLnTx/>
                <a:uFillTx/>
                <a:latin typeface="Arial"/>
                <a:cs typeface="Arial"/>
              </a:rPr>
              <a:t> gir sektormyndighetene et godt kunnskapsgrunnlag. Slik utnyttes offentlige ressurser på en effektiv måte. Vi bidrar til at Norge ivaretar internasjonale forpliktelser på vareførselsområdet, og er forberedt på, tilpasser oss og påvirker</a:t>
            </a:r>
            <a:r>
              <a:rPr lang="nb-NO" sz="1200" kern="100">
                <a:solidFill>
                  <a:srgbClr val="12404F"/>
                </a:solidFill>
                <a:latin typeface="Arial"/>
                <a:cs typeface="Arial"/>
              </a:rPr>
              <a:t> utviklingen</a:t>
            </a:r>
            <a:r>
              <a:rPr kumimoji="0" lang="nb-NO" sz="1200" i="0" u="none" strike="noStrike" kern="100" cap="none" spc="0" normalizeH="0" baseline="0" noProof="0">
                <a:ln>
                  <a:noFill/>
                </a:ln>
                <a:solidFill>
                  <a:srgbClr val="12404F"/>
                </a:solidFill>
                <a:effectLst/>
                <a:uLnTx/>
                <a:uFillTx/>
                <a:latin typeface="Arial"/>
                <a:cs typeface="Arial"/>
              </a:rPr>
              <a:t>.</a:t>
            </a:r>
          </a:p>
        </p:txBody>
      </p:sp>
      <p:sp>
        <p:nvSpPr>
          <p:cNvPr id="9" name="Rektangel: avrundede hjørner 8">
            <a:extLst>
              <a:ext uri="{FF2B5EF4-FFF2-40B4-BE49-F238E27FC236}">
                <a16:creationId xmlns:a16="http://schemas.microsoft.com/office/drawing/2014/main" id="{0AE7D140-4C5A-07D3-0A38-AC4ADCD6B188}"/>
              </a:ext>
            </a:extLst>
          </p:cNvPr>
          <p:cNvSpPr/>
          <p:nvPr/>
        </p:nvSpPr>
        <p:spPr>
          <a:xfrm>
            <a:off x="6547917" y="674111"/>
            <a:ext cx="5167136" cy="550977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50000"/>
              </a:lnSpc>
              <a:spcBef>
                <a:spcPts val="300"/>
              </a:spcBef>
              <a:spcAft>
                <a:spcPts val="300"/>
              </a:spcAft>
              <a:buClrTx/>
              <a:buSzTx/>
              <a:buFontTx/>
              <a:buNone/>
              <a:tabLst/>
              <a:defRPr/>
            </a:pPr>
            <a:r>
              <a:rPr kumimoji="0" lang="nb-NO" sz="1100" b="1" i="0" u="none" strike="noStrike" kern="12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Dette betyr at:</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På vegne av sektormyndighetene veileder vi næringsliv og reisende og forvalter og håndhever krav og prosesser.</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innhenter, verifiserer og sammenstiller informasjon om grensekryssende vareførsel og tilgjengeliggjør informasjonen for sektormyndighetene.</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tar ansvar for at sektormyndighetene enda bedre skjønner hvordan Tolletaten kan hjelpe dem, og vi vurderer regelmessig grensesnittet mot dem.</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tilpasser oss endringene som vil følge av EUs tollreform.</a:t>
            </a:r>
          </a:p>
        </p:txBody>
      </p:sp>
      <p:pic>
        <p:nvPicPr>
          <p:cNvPr id="15" name="Plassholder for innhold 14">
            <a:extLst>
              <a:ext uri="{FF2B5EF4-FFF2-40B4-BE49-F238E27FC236}">
                <a16:creationId xmlns:a16="http://schemas.microsoft.com/office/drawing/2014/main" id="{7FBD81A0-10C7-4139-6AB0-A6EC39CE8D9E}"/>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4700" y="337719"/>
            <a:ext cx="3184935" cy="2269388"/>
          </a:xfrm>
          <a:prstGeom prst="rect">
            <a:avLst/>
          </a:prstGeom>
        </p:spPr>
      </p:pic>
    </p:spTree>
    <p:extLst>
      <p:ext uri="{BB962C8B-B14F-4D97-AF65-F5344CB8AC3E}">
        <p14:creationId xmlns:p14="http://schemas.microsoft.com/office/powerpoint/2010/main" val="292827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B42B9-F2F3-6C17-0C0F-A9C17B57A64C}"/>
            </a:ext>
          </a:extLst>
        </p:cNvPr>
        <p:cNvGrpSpPr/>
        <p:nvPr/>
      </p:nvGrpSpPr>
      <p:grpSpPr>
        <a:xfrm>
          <a:off x="0" y="0"/>
          <a:ext cx="0" cy="0"/>
          <a:chOff x="0" y="0"/>
          <a:chExt cx="0" cy="0"/>
        </a:xfrm>
      </p:grpSpPr>
      <p:sp>
        <p:nvSpPr>
          <p:cNvPr id="14" name="Rektangel 13">
            <a:extLst>
              <a:ext uri="{FF2B5EF4-FFF2-40B4-BE49-F238E27FC236}">
                <a16:creationId xmlns:a16="http://schemas.microsoft.com/office/drawing/2014/main" id="{69422972-6894-61D7-64F0-17BF3DD2B5D9}"/>
              </a:ext>
            </a:extLst>
          </p:cNvPr>
          <p:cNvSpPr/>
          <p:nvPr/>
        </p:nvSpPr>
        <p:spPr>
          <a:xfrm>
            <a:off x="326571" y="6339754"/>
            <a:ext cx="2126173"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2404F"/>
                </a:solidFill>
                <a:effectLst/>
                <a:uLnTx/>
                <a:uFillTx/>
                <a:latin typeface="Arial" panose="020B0604020202020204"/>
                <a:ea typeface="+mn-ea"/>
                <a:cs typeface="+mn-cs"/>
              </a:rPr>
              <a:t>Tolletaten 2035</a:t>
            </a:r>
          </a:p>
        </p:txBody>
      </p:sp>
      <p:pic>
        <p:nvPicPr>
          <p:cNvPr id="5" name="Grafikk 4">
            <a:extLst>
              <a:ext uri="{FF2B5EF4-FFF2-40B4-BE49-F238E27FC236}">
                <a16:creationId xmlns:a16="http://schemas.microsoft.com/office/drawing/2014/main" id="{19E3A856-1AEB-91C7-E64A-8399AC6BF5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1972" y="532597"/>
            <a:ext cx="2297983" cy="2459411"/>
          </a:xfrm>
          <a:prstGeom prst="rect">
            <a:avLst/>
          </a:prstGeom>
        </p:spPr>
      </p:pic>
      <p:sp>
        <p:nvSpPr>
          <p:cNvPr id="2" name="Rektangel 1">
            <a:extLst>
              <a:ext uri="{FF2B5EF4-FFF2-40B4-BE49-F238E27FC236}">
                <a16:creationId xmlns:a16="http://schemas.microsoft.com/office/drawing/2014/main" id="{496E6032-61A4-4669-7B1A-A98E1A4F5DFF}"/>
              </a:ext>
            </a:extLst>
          </p:cNvPr>
          <p:cNvSpPr/>
          <p:nvPr/>
        </p:nvSpPr>
        <p:spPr>
          <a:xfrm>
            <a:off x="326572" y="322208"/>
            <a:ext cx="5467886" cy="18999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sz="1200">
                <a:solidFill>
                  <a:schemeClr val="tx1"/>
                </a:solidFill>
                <a:latin typeface="Arial" panose="020B0604020202020204" pitchFamily="34" charset="0"/>
                <a:ea typeface="+mj-ea"/>
                <a:cs typeface="Arial" panose="020B0604020202020204" pitchFamily="34" charset="0"/>
              </a:rPr>
              <a:t>Ambisjon 4</a:t>
            </a:r>
            <a:br>
              <a:rPr lang="nb-NO" sz="1800">
                <a:latin typeface="Arial" panose="020B0604020202020204" pitchFamily="34" charset="0"/>
                <a:cs typeface="Arial" panose="020B0604020202020204" pitchFamily="34" charset="0"/>
              </a:rPr>
            </a:br>
            <a:r>
              <a:rPr lang="nb-NO" sz="2400" b="1" kern="100">
                <a:solidFill>
                  <a:schemeClr val="tx1"/>
                </a:solidFill>
                <a:latin typeface="Arial" panose="020B0604020202020204" pitchFamily="34" charset="0"/>
                <a:ea typeface="+mj-ea"/>
                <a:cs typeface="Arial" panose="020B0604020202020204" pitchFamily="34" charset="0"/>
              </a:rPr>
              <a:t>Fremoverlent </a:t>
            </a:r>
          </a:p>
          <a:p>
            <a:r>
              <a:rPr lang="nb-NO" sz="2400" b="1" kern="100">
                <a:solidFill>
                  <a:schemeClr val="tx1"/>
                </a:solidFill>
                <a:latin typeface="Arial" panose="020B0604020202020204" pitchFamily="34" charset="0"/>
                <a:ea typeface="+mj-ea"/>
                <a:cs typeface="Arial" panose="020B0604020202020204" pitchFamily="34" charset="0"/>
              </a:rPr>
              <a:t>og lærende</a:t>
            </a:r>
          </a:p>
        </p:txBody>
      </p:sp>
      <p:sp>
        <p:nvSpPr>
          <p:cNvPr id="3" name="Rektangel: avrundede hjørner 2">
            <a:extLst>
              <a:ext uri="{FF2B5EF4-FFF2-40B4-BE49-F238E27FC236}">
                <a16:creationId xmlns:a16="http://schemas.microsoft.com/office/drawing/2014/main" id="{3B3E7DFF-7183-D407-F6D9-25688BC29AB3}"/>
              </a:ext>
            </a:extLst>
          </p:cNvPr>
          <p:cNvSpPr/>
          <p:nvPr/>
        </p:nvSpPr>
        <p:spPr>
          <a:xfrm>
            <a:off x="410399" y="2992008"/>
            <a:ext cx="5233684" cy="3191880"/>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just">
              <a:lnSpc>
                <a:spcPct val="150000"/>
              </a:lnSpc>
              <a:spcBef>
                <a:spcPts val="600"/>
              </a:spcBef>
            </a:pPr>
            <a:r>
              <a:rPr lang="nb-NO" sz="1200" b="1" kern="100">
                <a:solidFill>
                  <a:schemeClr val="tx1"/>
                </a:solidFill>
                <a:latin typeface="Arial" panose="020B0604020202020204" pitchFamily="34" charset="0"/>
                <a:cs typeface="Arial" panose="020B0604020202020204" pitchFamily="34" charset="0"/>
              </a:rPr>
              <a:t>I 2035</a:t>
            </a:r>
            <a:r>
              <a:rPr lang="nb-NO" sz="1200" kern="100">
                <a:solidFill>
                  <a:schemeClr val="tx1"/>
                </a:solidFill>
                <a:latin typeface="Arial" panose="020B0604020202020204" pitchFamily="34" charset="0"/>
                <a:cs typeface="Arial" panose="020B0604020202020204" pitchFamily="34" charset="0"/>
              </a:rPr>
              <a:t> er vi en fremoverlent og lærende etat. Vi er en attraktiv arbeidsgiver som tiltrekker, utvikler og beholder dyktige medarbeidere. Vi bruker vår kunnskap til å tilpasse ressurser og innsats der resultatene blir best. Vår kompetanse er godt tilpasset etatens utfordringer og oppgaver. Tillit, medvirkning, og nysgjerrighet preger kulturen vår. Vi samarbeider på tvers og jobber mot felles mål.</a:t>
            </a:r>
          </a:p>
        </p:txBody>
      </p:sp>
      <p:sp>
        <p:nvSpPr>
          <p:cNvPr id="4" name="Rektangel: avrundede hjørner 3">
            <a:extLst>
              <a:ext uri="{FF2B5EF4-FFF2-40B4-BE49-F238E27FC236}">
                <a16:creationId xmlns:a16="http://schemas.microsoft.com/office/drawing/2014/main" id="{0BF67FC5-BE1D-7C52-8494-5FD2A5B2218E}"/>
              </a:ext>
            </a:extLst>
          </p:cNvPr>
          <p:cNvSpPr/>
          <p:nvPr/>
        </p:nvSpPr>
        <p:spPr>
          <a:xfrm>
            <a:off x="6547917" y="674111"/>
            <a:ext cx="5167136" cy="5509777"/>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50000"/>
              </a:lnSpc>
              <a:spcBef>
                <a:spcPts val="300"/>
              </a:spcBef>
              <a:spcAft>
                <a:spcPts val="300"/>
              </a:spcAft>
              <a:buClrTx/>
              <a:buSzTx/>
              <a:buFontTx/>
              <a:buNone/>
              <a:tabLst/>
              <a:defRPr/>
            </a:pPr>
            <a:r>
              <a:rPr kumimoji="0" lang="nb-NO" sz="1100" b="1" i="0" u="none" strike="noStrike" kern="12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Dette betyr at:</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er en lærende organisasjon som setter tydelige mål, gjør kunnskapsbaserte prioriteringer og vurderer resultatene av det vi gjør. Informasjon brukes systematisk for å nå våre mål.</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Medarbeidere og ledere opplever tillit og handlingsrom.</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skaper gode resultater gjennom samhandling på tvers av fagmiljøene.</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har kapasitet til å drive utvikling og forbedring.</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jobber systematisk for å utvikle medarbeidernes og ledernes kompetanse.</a:t>
            </a:r>
          </a:p>
          <a:p>
            <a:pPr marL="228600" marR="0" lvl="0" indent="-228600" defTabSz="914400" rtl="0" eaLnBrk="1" fontAlgn="auto" latinLnBrk="0" hangingPunct="1">
              <a:lnSpc>
                <a:spcPct val="150000"/>
              </a:lnSpc>
              <a:spcBef>
                <a:spcPts val="300"/>
              </a:spcBef>
              <a:spcAft>
                <a:spcPts val="300"/>
              </a:spcAft>
              <a:buClrTx/>
              <a:buSzTx/>
              <a:buFont typeface="+mj-lt"/>
              <a:buAutoNum type="alphaLcPeriod"/>
              <a:tabLst>
                <a:tab pos="457200" algn="l"/>
              </a:tabLst>
              <a:defRPr/>
            </a:pPr>
            <a:r>
              <a:rPr kumimoji="0" lang="nb-NO" sz="1100" b="0" i="0" u="none" strike="noStrike" kern="100" cap="none" spc="0" normalizeH="0" baseline="0" noProof="0">
                <a:ln>
                  <a:noFill/>
                </a:ln>
                <a:solidFill>
                  <a:srgbClr val="12404F"/>
                </a:solidFill>
                <a:effectLst/>
                <a:uLnTx/>
                <a:uFillTx/>
                <a:latin typeface="Arial" panose="020B0604020202020204" pitchFamily="34" charset="0"/>
                <a:ea typeface="+mn-ea"/>
                <a:cs typeface="Arial" panose="020B0604020202020204" pitchFamily="34" charset="0"/>
              </a:rPr>
              <a:t>Vi har gode kontrollfasiliteter, riktig utstyr og systemer som legger til rette for effektiv og sikker forvaltning og kontroll.</a:t>
            </a:r>
          </a:p>
        </p:txBody>
      </p:sp>
    </p:spTree>
    <p:extLst>
      <p:ext uri="{BB962C8B-B14F-4D97-AF65-F5344CB8AC3E}">
        <p14:creationId xmlns:p14="http://schemas.microsoft.com/office/powerpoint/2010/main" val="789571523"/>
      </p:ext>
    </p:extLst>
  </p:cSld>
  <p:clrMapOvr>
    <a:masterClrMapping/>
  </p:clrMapOvr>
</p:sld>
</file>

<file path=ppt/theme/theme1.xml><?xml version="1.0" encoding="utf-8"?>
<a:theme xmlns:a="http://schemas.openxmlformats.org/drawingml/2006/main" name="Tolletaten">
  <a:themeElements>
    <a:clrScheme name="Tolletaten">
      <a:dk1>
        <a:srgbClr val="12404F"/>
      </a:dk1>
      <a:lt1>
        <a:srgbClr val="FFFFFF"/>
      </a:lt1>
      <a:dk2>
        <a:srgbClr val="000000"/>
      </a:dk2>
      <a:lt2>
        <a:srgbClr val="CDE4E6"/>
      </a:lt2>
      <a:accent1>
        <a:srgbClr val="007682"/>
      </a:accent1>
      <a:accent2>
        <a:srgbClr val="F25A22"/>
      </a:accent2>
      <a:accent3>
        <a:srgbClr val="FFCC05"/>
      </a:accent3>
      <a:accent4>
        <a:srgbClr val="0097D6"/>
      </a:accent4>
      <a:accent5>
        <a:srgbClr val="DA1C5C"/>
      </a:accent5>
      <a:accent6>
        <a:srgbClr val="0054A6"/>
      </a:accent6>
      <a:hlink>
        <a:srgbClr val="0097D6"/>
      </a:hlink>
      <a:folHlink>
        <a:srgbClr val="9429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mpet heltrukk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olletatens nye Powerpoint-mal.pptx" id="{F86C0008-7BDB-46D2-8C80-BC8537E19231}" vid="{D6BBF317-8F0B-41DA-8E08-0E00517C118E}"/>
    </a:ext>
  </a:extLst>
</a:theme>
</file>

<file path=ppt/theme/theme2.xml><?xml version="1.0" encoding="utf-8"?>
<a:theme xmlns:a="http://schemas.openxmlformats.org/drawingml/2006/main" name="Støttemaler">
  <a:themeElements>
    <a:clrScheme name="Egendefinert 1">
      <a:dk1>
        <a:srgbClr val="12404F"/>
      </a:dk1>
      <a:lt1>
        <a:srgbClr val="F5F5F6"/>
      </a:lt1>
      <a:dk2>
        <a:srgbClr val="007682"/>
      </a:dk2>
      <a:lt2>
        <a:srgbClr val="FFFFFF"/>
      </a:lt2>
      <a:accent1>
        <a:srgbClr val="12404F"/>
      </a:accent1>
      <a:accent2>
        <a:srgbClr val="F25A22"/>
      </a:accent2>
      <a:accent3>
        <a:srgbClr val="FFCC05"/>
      </a:accent3>
      <a:accent4>
        <a:srgbClr val="0097D6"/>
      </a:accent4>
      <a:accent5>
        <a:srgbClr val="DA1C5C"/>
      </a:accent5>
      <a:accent6>
        <a:srgbClr val="0054A6"/>
      </a:accent6>
      <a:hlink>
        <a:srgbClr val="0097D6"/>
      </a:hlink>
      <a:folHlink>
        <a:srgbClr val="9429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olletatens nye Powerpoint-mal.pptx" id="{F86C0008-7BDB-46D2-8C80-BC8537E19231}" vid="{08BAEA84-9E14-4EDD-8DFD-4A46D54B898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82A8E3E1C46B243B78E8C98FFA5AB26" ma:contentTypeVersion="16" ma:contentTypeDescription="Opprett et nytt dokument." ma:contentTypeScope="" ma:versionID="d45f1dfebdf0509a2a7f84e1297f8f9f">
  <xsd:schema xmlns:xsd="http://www.w3.org/2001/XMLSchema" xmlns:xs="http://www.w3.org/2001/XMLSchema" xmlns:p="http://schemas.microsoft.com/office/2006/metadata/properties" xmlns:ns2="5165641b-1f56-4c9f-9785-0854a9cade00" xmlns:ns3="16134e99-e1a7-4928-89e8-c5bf838b6e78" targetNamespace="http://schemas.microsoft.com/office/2006/metadata/properties" ma:root="true" ma:fieldsID="66f04d89da08d7283bb611a1d8d88a9a" ns2:_="" ns3:_="">
    <xsd:import namespace="5165641b-1f56-4c9f-9785-0854a9cade00"/>
    <xsd:import namespace="16134e99-e1a7-4928-89e8-c5bf838b6e7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H_x00f8_ringsfrist"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5641b-1f56-4c9f-9785-0854a9cade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H_x00f8_ringsfrist" ma:index="12" nillable="true" ma:displayName="Høringsfrist" ma:format="DateOnly" ma:internalName="H_x00f8_ringsfrist">
      <xsd:simpleType>
        <xsd:restriction base="dms:DateTime"/>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96b39eba-4443-4f37-8e0d-3292a9ac33d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134e99-e1a7-4928-89e8-c5bf838b6e7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a67876f-12cf-4a38-a6c3-84680b32096f}" ma:internalName="TaxCatchAll" ma:showField="CatchAllData" ma:web="16134e99-e1a7-4928-89e8-c5bf838b6e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6134e99-e1a7-4928-89e8-c5bf838b6e78" xsi:nil="true"/>
    <lcf76f155ced4ddcb4097134ff3c332f xmlns="5165641b-1f56-4c9f-9785-0854a9cade00">
      <Terms xmlns="http://schemas.microsoft.com/office/infopath/2007/PartnerControls"/>
    </lcf76f155ced4ddcb4097134ff3c332f>
    <H_x00f8_ringsfrist xmlns="5165641b-1f56-4c9f-9785-0854a9cade00" xsi:nil="true"/>
  </documentManagement>
</p:properties>
</file>

<file path=customXml/itemProps1.xml><?xml version="1.0" encoding="utf-8"?>
<ds:datastoreItem xmlns:ds="http://schemas.openxmlformats.org/officeDocument/2006/customXml" ds:itemID="{31C641F5-F544-4C32-A41E-4DBBA9DD3F31}">
  <ds:schemaRefs>
    <ds:schemaRef ds:uri="http://schemas.microsoft.com/sharepoint/v3/contenttype/forms"/>
  </ds:schemaRefs>
</ds:datastoreItem>
</file>

<file path=customXml/itemProps2.xml><?xml version="1.0" encoding="utf-8"?>
<ds:datastoreItem xmlns:ds="http://schemas.openxmlformats.org/officeDocument/2006/customXml" ds:itemID="{B60F4AB7-6584-4783-9B74-0B3B54A68F52}">
  <ds:schemaRefs>
    <ds:schemaRef ds:uri="16134e99-e1a7-4928-89e8-c5bf838b6e78"/>
    <ds:schemaRef ds:uri="5165641b-1f56-4c9f-9785-0854a9cade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A538FA-1281-4ADE-B9A9-6FA019871136}">
  <ds:schemaRef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16134e99-e1a7-4928-89e8-c5bf838b6e78"/>
    <ds:schemaRef ds:uri="5165641b-1f56-4c9f-9785-0854a9cade00"/>
    <ds:schemaRef ds:uri="http://purl.org/dc/terms/"/>
  </ds:schemaRefs>
</ds:datastoreItem>
</file>

<file path=docMetadata/LabelInfo.xml><?xml version="1.0" encoding="utf-8"?>
<clbl:labelList xmlns:clbl="http://schemas.microsoft.com/office/2020/mipLabelMetadata">
  <clbl:label id="{f05120b2-25fc-47f2-a8db-ca9a51d52d0f}" enabled="1" method="Standard" siteId="{3a7cae72-b97b-48a5-b65d-20035e51be84}" removed="0"/>
</clbl:labelList>
</file>

<file path=docProps/app.xml><?xml version="1.0" encoding="utf-8"?>
<Properties xmlns="http://schemas.openxmlformats.org/officeDocument/2006/extended-properties" xmlns:vt="http://schemas.openxmlformats.org/officeDocument/2006/docPropsVTypes">
  <Template>blank</Template>
  <TotalTime>278</TotalTime>
  <Words>693</Words>
  <Application>Microsoft Office PowerPoint</Application>
  <PresentationFormat>Widescreen</PresentationFormat>
  <Paragraphs>51</Paragraphs>
  <Slides>5</Slides>
  <Notes>5</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5</vt:i4>
      </vt:variant>
    </vt:vector>
  </HeadingPairs>
  <TitlesOfParts>
    <vt:vector size="10" baseType="lpstr">
      <vt:lpstr>Aptos</vt:lpstr>
      <vt:lpstr>Arial</vt:lpstr>
      <vt:lpstr>Wingdings</vt:lpstr>
      <vt:lpstr>Tolletaten</vt:lpstr>
      <vt:lpstr>Støttemaler</vt:lpstr>
      <vt:lpstr>Tolletaten 2035</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Dybwad, Anne Christine Kverno</dc:creator>
  <cp:lastModifiedBy>Dybwad, Anne Christine Kverno</cp:lastModifiedBy>
  <cp:revision>5</cp:revision>
  <dcterms:created xsi:type="dcterms:W3CDTF">2025-06-20T10:06:23Z</dcterms:created>
  <dcterms:modified xsi:type="dcterms:W3CDTF">2025-09-25T12:07:49Z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0x010100082A8E3E1C46B243B78E8C98FFA5AB26</vt:lpwstr>
  </property>
</Properties>
</file>