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4186" r:id="rId5"/>
    <p:sldId id="4189" r:id="rId6"/>
    <p:sldId id="4196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4"/>
    <a:srgbClr val="00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46E5DF-2B6C-4717-B76C-C2F0809694C2}" v="6" dt="2025-10-06T12:15:24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026B-C59C-4E2F-8CAA-D25456C2D7DD}" type="datetimeFigureOut">
              <a:rPr lang="nb-NO" smtClean="0"/>
              <a:t>10.10.2025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8170D-850C-476B-AAAC-D858B1D97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6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696D-5E83-4BDF-BE5F-494AEB4D99E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91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696D-5E83-4BDF-BE5F-494AEB4D99E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57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696D-5E83-4BDF-BE5F-494AEB4D99E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06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CCF1662F-3DB4-44BB-9FFA-15CF80D97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1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punktliste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2BBD82-C70C-48E8-AE19-247CFA1F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8577"/>
            <a:ext cx="10972800" cy="13636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F238B-A7BD-49CD-AAA6-5D64A03EF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10972800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3311DD5-8675-452F-A1C1-5903E341C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B9CC706-697F-4851-8AE9-B8F4F3C6AC5E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7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punktliste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4CFD7D83-6CB9-4493-BD03-AC6458466C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22BBD82-C70C-48E8-AE19-247CFA1F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8577"/>
            <a:ext cx="10972800" cy="13636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F238B-A7BD-49CD-AAA6-5D64A03EF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10972800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6A09A5E-E548-42F6-92CA-B1848F520227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43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bilde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AD26CBCD-86F0-44A1-8901-07BA25C6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0A9331F-F98A-4C3A-B5D1-737F038B4AE9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42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bilde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49374"/>
            <a:ext cx="4876799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9544"/>
            <a:ext cx="4876799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0A39414-B995-4EB3-A02E-261C7EECDE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0648082-0075-4B4B-8B0F-1B5D1D206CA4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38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AD26CBCD-86F0-44A1-8901-07BA25C6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CAD1D8-A2AA-43D5-AF2C-F566759E3D2D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9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0F001F3-8BE5-419C-9BFC-E7E139CAA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AA0FA42-17AE-4A05-829D-BCCFE39DD945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Lys - Forskjø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1" y="571499"/>
            <a:ext cx="4876799" cy="87630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1455739"/>
            <a:ext cx="4876799" cy="16684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CAD1D8-A2AA-43D5-AF2C-F566759E3D2D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33ADC7CF-9B6A-4067-9707-C9C3092EA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4800600"/>
            <a:ext cx="4876799" cy="1820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D9630116-E7FA-4574-934A-4E965A56CC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3886200"/>
            <a:ext cx="4876799" cy="91440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12625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Mørk - Forskjøv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1" y="571499"/>
            <a:ext cx="4876799" cy="876301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1455739"/>
            <a:ext cx="4876799" cy="16684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CAD1D8-A2AA-43D5-AF2C-F566759E3D2D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33ADC7CF-9B6A-4067-9707-C9C3092EA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4800600"/>
            <a:ext cx="4876799" cy="1820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D9630116-E7FA-4574-934A-4E965A56CC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3886200"/>
            <a:ext cx="4876799" cy="9144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6104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Diagram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AD26CBCD-86F0-44A1-8901-07BA25C6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0A9331F-F98A-4C3A-B5D1-737F038B4AE9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EA3F1904-FDD9-4639-9A22-FB865A9F5E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0" y="381000"/>
            <a:ext cx="6096000" cy="6096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diagram, eller marker bilderammen og lim inn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43A70F5-E029-4E9F-A9D0-C9957D4BD6A2}"/>
              </a:ext>
            </a:extLst>
          </p:cNvPr>
          <p:cNvSpPr txBox="1"/>
          <p:nvPr userDrawn="1"/>
        </p:nvSpPr>
        <p:spPr>
          <a:xfrm>
            <a:off x="12496800" y="0"/>
            <a:ext cx="21336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Unngå å lime inn diagram som et bilde. Sett det heller inn som et redigerbart diagram så du enkelt kan justere det, og passe på at det følger Tolletatens visuelle uttrykk.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4E7E9547-40A2-48FF-AD53-DD8CB77B3AF0}"/>
              </a:ext>
            </a:extLst>
          </p:cNvPr>
          <p:cNvGrpSpPr/>
          <p:nvPr userDrawn="1"/>
        </p:nvGrpSpPr>
        <p:grpSpPr>
          <a:xfrm>
            <a:off x="13723620" y="1723776"/>
            <a:ext cx="297180" cy="185738"/>
            <a:chOff x="-457200" y="-990600"/>
            <a:chExt cx="1219200" cy="762000"/>
          </a:xfrm>
        </p:grpSpPr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A159DFF1-D29C-4811-A513-8EADF2B8AA7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6">
              <a:extLst>
                <a:ext uri="{FF2B5EF4-FFF2-40B4-BE49-F238E27FC236}">
                  <a16:creationId xmlns:a16="http://schemas.microsoft.com/office/drawing/2014/main" id="{9C92814C-0F6A-4AC8-BA87-8D134AACEC66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630D4F86-529E-4008-86DD-F52E84455FAE}"/>
              </a:ext>
            </a:extLst>
          </p:cNvPr>
          <p:cNvGrpSpPr/>
          <p:nvPr userDrawn="1"/>
        </p:nvGrpSpPr>
        <p:grpSpPr>
          <a:xfrm>
            <a:off x="13723620" y="2812074"/>
            <a:ext cx="297180" cy="185738"/>
            <a:chOff x="-457200" y="-990600"/>
            <a:chExt cx="1219200" cy="762000"/>
          </a:xfrm>
        </p:grpSpPr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506652CB-B647-40B3-9982-D071366F9A6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27855CB7-5197-4BBB-9FF5-B0810454B12C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Multiplikasjonstegn 25">
            <a:extLst>
              <a:ext uri="{FF2B5EF4-FFF2-40B4-BE49-F238E27FC236}">
                <a16:creationId xmlns:a16="http://schemas.microsoft.com/office/drawing/2014/main" id="{0B089168-1E0C-4550-A97A-7D2B067D0109}"/>
              </a:ext>
            </a:extLst>
          </p:cNvPr>
          <p:cNvSpPr/>
          <p:nvPr userDrawn="1"/>
        </p:nvSpPr>
        <p:spPr>
          <a:xfrm>
            <a:off x="13714333" y="4096282"/>
            <a:ext cx="241459" cy="24145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6B9A1D31-4EE6-4B82-A9C1-0018B07045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30478" y="1200239"/>
            <a:ext cx="1144895" cy="1167176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C8B87866-61EC-492E-B184-E105B7148A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30478" y="2414224"/>
            <a:ext cx="1144895" cy="1167176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D773A35E-6B33-4E34-B27B-6FFB2827AE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31849" y="3633424"/>
            <a:ext cx="1143181" cy="11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8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Diagram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0A9331F-F98A-4C3A-B5D1-737F038B4AE9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EA3F1904-FDD9-4639-9A22-FB865A9F5E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0" y="381000"/>
            <a:ext cx="6096000" cy="6096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diagram, eller marker bilderammen og lim inn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43A70F5-E029-4E9F-A9D0-C9957D4BD6A2}"/>
              </a:ext>
            </a:extLst>
          </p:cNvPr>
          <p:cNvSpPr txBox="1"/>
          <p:nvPr userDrawn="1"/>
        </p:nvSpPr>
        <p:spPr>
          <a:xfrm>
            <a:off x="12496800" y="0"/>
            <a:ext cx="21336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Unngå å lime inn diagram som et bilde. Sett det heller inn som et redigerbart diagram så du enkelt kan justere det, og passe på at det følger Tolletatens visuelle uttrykk.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4E7E9547-40A2-48FF-AD53-DD8CB77B3AF0}"/>
              </a:ext>
            </a:extLst>
          </p:cNvPr>
          <p:cNvGrpSpPr/>
          <p:nvPr userDrawn="1"/>
        </p:nvGrpSpPr>
        <p:grpSpPr>
          <a:xfrm>
            <a:off x="13723620" y="1723776"/>
            <a:ext cx="297180" cy="185738"/>
            <a:chOff x="-457200" y="-990600"/>
            <a:chExt cx="1219200" cy="762000"/>
          </a:xfrm>
        </p:grpSpPr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A159DFF1-D29C-4811-A513-8EADF2B8AA7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6">
              <a:extLst>
                <a:ext uri="{FF2B5EF4-FFF2-40B4-BE49-F238E27FC236}">
                  <a16:creationId xmlns:a16="http://schemas.microsoft.com/office/drawing/2014/main" id="{9C92814C-0F6A-4AC8-BA87-8D134AACEC66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630D4F86-529E-4008-86DD-F52E84455FAE}"/>
              </a:ext>
            </a:extLst>
          </p:cNvPr>
          <p:cNvGrpSpPr/>
          <p:nvPr userDrawn="1"/>
        </p:nvGrpSpPr>
        <p:grpSpPr>
          <a:xfrm>
            <a:off x="13723620" y="2812074"/>
            <a:ext cx="297180" cy="185738"/>
            <a:chOff x="-457200" y="-990600"/>
            <a:chExt cx="1219200" cy="762000"/>
          </a:xfrm>
        </p:grpSpPr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506652CB-B647-40B3-9982-D071366F9A6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27855CB7-5197-4BBB-9FF5-B0810454B12C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Multiplikasjonstegn 25">
            <a:extLst>
              <a:ext uri="{FF2B5EF4-FFF2-40B4-BE49-F238E27FC236}">
                <a16:creationId xmlns:a16="http://schemas.microsoft.com/office/drawing/2014/main" id="{0B089168-1E0C-4550-A97A-7D2B067D0109}"/>
              </a:ext>
            </a:extLst>
          </p:cNvPr>
          <p:cNvSpPr/>
          <p:nvPr userDrawn="1"/>
        </p:nvSpPr>
        <p:spPr>
          <a:xfrm>
            <a:off x="13714333" y="4096282"/>
            <a:ext cx="241459" cy="24145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6B9A1D31-4EE6-4B82-A9C1-0018B0704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30478" y="1200239"/>
            <a:ext cx="1144895" cy="1167176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C8B87866-61EC-492E-B184-E105B7148A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30478" y="2414224"/>
            <a:ext cx="1144895" cy="1167176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D773A35E-6B33-4E34-B27B-6FFB2827AE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31849" y="3633424"/>
            <a:ext cx="1143181" cy="116717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2A28095-563C-4497-8EA1-33610ED31E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7E01672-357C-496E-A86E-F884CFFE3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34000" y="467740"/>
            <a:ext cx="1524000" cy="944120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78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3">
            <a:extLst>
              <a:ext uri="{FF2B5EF4-FFF2-40B4-BE49-F238E27FC236}">
                <a16:creationId xmlns:a16="http://schemas.microsoft.com/office/drawing/2014/main" id="{9C62CC79-D85F-4AE3-B8EE-3FC99DA3F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FD02D06-9CFF-4ABC-A81C-C12B23B3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057399"/>
            <a:ext cx="4724401" cy="2743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iagram 3">
            <a:extLst>
              <a:ext uri="{FF2B5EF4-FFF2-40B4-BE49-F238E27FC236}">
                <a16:creationId xmlns:a16="http://schemas.microsoft.com/office/drawing/2014/main" id="{36194CD0-83C5-4A5D-804F-A168B0C18465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0" y="381000"/>
            <a:ext cx="6096000" cy="6096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diagram, eller marker bilderammen og lim inn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23C2D22-3A93-4BD7-AFCE-D11FFA6E7308}"/>
              </a:ext>
            </a:extLst>
          </p:cNvPr>
          <p:cNvSpPr txBox="1"/>
          <p:nvPr userDrawn="1"/>
        </p:nvSpPr>
        <p:spPr>
          <a:xfrm>
            <a:off x="12496800" y="0"/>
            <a:ext cx="21336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Unngå å lime inn diagram som et bilde. Sett det heller inn som et redigerbart diagram så du enkelt kan justere det, og passe på at det følger Tolletatens visuelle uttrykk.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61ADF65A-E3AA-47D8-AFE0-05EC025827DA}"/>
              </a:ext>
            </a:extLst>
          </p:cNvPr>
          <p:cNvGrpSpPr/>
          <p:nvPr userDrawn="1"/>
        </p:nvGrpSpPr>
        <p:grpSpPr>
          <a:xfrm>
            <a:off x="13723620" y="1723776"/>
            <a:ext cx="297180" cy="185738"/>
            <a:chOff x="-457200" y="-990600"/>
            <a:chExt cx="1219200" cy="762000"/>
          </a:xfrm>
        </p:grpSpPr>
        <p:sp>
          <p:nvSpPr>
            <p:cNvPr id="17" name="Diagonal stripe 16">
              <a:extLst>
                <a:ext uri="{FF2B5EF4-FFF2-40B4-BE49-F238E27FC236}">
                  <a16:creationId xmlns:a16="http://schemas.microsoft.com/office/drawing/2014/main" id="{9E7FD39A-EB67-43C4-A024-9B47A75053D1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>
              <a:extLst>
                <a:ext uri="{FF2B5EF4-FFF2-40B4-BE49-F238E27FC236}">
                  <a16:creationId xmlns:a16="http://schemas.microsoft.com/office/drawing/2014/main" id="{EE9702AC-AD03-4ECB-85A4-F0443A802677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50CC0B-92D7-4C46-BD01-48D493CC07D0}"/>
              </a:ext>
            </a:extLst>
          </p:cNvPr>
          <p:cNvGrpSpPr/>
          <p:nvPr userDrawn="1"/>
        </p:nvGrpSpPr>
        <p:grpSpPr>
          <a:xfrm>
            <a:off x="13723620" y="2812074"/>
            <a:ext cx="297180" cy="185738"/>
            <a:chOff x="-457200" y="-990600"/>
            <a:chExt cx="1219200" cy="762000"/>
          </a:xfrm>
        </p:grpSpPr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6580DFEE-1183-443D-93CC-7C190151714A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6A69FC28-0D95-4C29-80B0-D1143E5589DB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Multiplikasjonstegn 21">
            <a:extLst>
              <a:ext uri="{FF2B5EF4-FFF2-40B4-BE49-F238E27FC236}">
                <a16:creationId xmlns:a16="http://schemas.microsoft.com/office/drawing/2014/main" id="{FEEE06E0-1C0E-4D80-BA03-6B66477C01C1}"/>
              </a:ext>
            </a:extLst>
          </p:cNvPr>
          <p:cNvSpPr/>
          <p:nvPr userDrawn="1"/>
        </p:nvSpPr>
        <p:spPr>
          <a:xfrm>
            <a:off x="13714333" y="4096282"/>
            <a:ext cx="241459" cy="24145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1CE88F8F-5B5B-41E0-97F8-D87521985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30478" y="1200239"/>
            <a:ext cx="1144895" cy="1167176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CB13DFAE-F185-433D-AC5E-F85092853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30478" y="2414224"/>
            <a:ext cx="1144895" cy="1167176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11725438-4F05-4921-AE59-3F618585B2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31849" y="3633424"/>
            <a:ext cx="1143181" cy="11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5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DB6CED-7B2E-4AC1-BAD5-46810A5B0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514601"/>
            <a:ext cx="10668000" cy="1828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sitat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4D99E9C-49CB-4CAC-9B28-F45BC50719FE}"/>
              </a:ext>
            </a:extLst>
          </p:cNvPr>
          <p:cNvSpPr txBox="1"/>
          <p:nvPr userDrawn="1"/>
        </p:nvSpPr>
        <p:spPr>
          <a:xfrm>
            <a:off x="5626159" y="1191162"/>
            <a:ext cx="939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00"/>
              <a:t>"</a:t>
            </a:r>
            <a:endParaRPr lang="en-US" sz="1660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40D9984-ED04-4375-B4E4-5ABE5F1ACFC3}"/>
              </a:ext>
            </a:extLst>
          </p:cNvPr>
          <p:cNvSpPr txBox="1"/>
          <p:nvPr userDrawn="1"/>
        </p:nvSpPr>
        <p:spPr>
          <a:xfrm>
            <a:off x="12496800" y="0"/>
            <a:ext cx="2133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Bruk kun korte sitater, maks tre linjer i </a:t>
            </a:r>
            <a:r>
              <a:rPr lang="nb-NO" sz="1000" i="1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. 36. Er sitatet langt er det bedre å trekke ut den viktigste delen av sitatet. Er sitatet for langt vil publikum lese hele sitatet mens du snakker om noe annet, og plansjen blir distraherende.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F057DEA-6E44-4F77-841C-666A7444B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4352926"/>
            <a:ext cx="3810000" cy="600074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9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DB6CED-7B2E-4AC1-BAD5-46810A5B0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514601"/>
            <a:ext cx="10668000" cy="18288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sitat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4D99E9C-49CB-4CAC-9B28-F45BC50719FE}"/>
              </a:ext>
            </a:extLst>
          </p:cNvPr>
          <p:cNvSpPr txBox="1"/>
          <p:nvPr userDrawn="1"/>
        </p:nvSpPr>
        <p:spPr>
          <a:xfrm>
            <a:off x="5626159" y="1191162"/>
            <a:ext cx="939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00">
                <a:solidFill>
                  <a:schemeClr val="bg1"/>
                </a:solidFill>
              </a:rPr>
              <a:t>"</a:t>
            </a:r>
            <a:endParaRPr lang="en-US" sz="1660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40D9984-ED04-4375-B4E4-5ABE5F1ACFC3}"/>
              </a:ext>
            </a:extLst>
          </p:cNvPr>
          <p:cNvSpPr txBox="1"/>
          <p:nvPr userDrawn="1"/>
        </p:nvSpPr>
        <p:spPr>
          <a:xfrm>
            <a:off x="12496800" y="0"/>
            <a:ext cx="2133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Bruk kun korte sitater, maks tre linjer i </a:t>
            </a:r>
            <a:r>
              <a:rPr lang="nb-NO" sz="1000" i="1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. 36. Er sitatet langt er det bedre å trekke ut den viktigste delen av sitatet. Er sitatet for langt vil publikum lese hele sitatet mens du snakker om noe annet, og plansjen blir distraherende.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F057DEA-6E44-4F77-841C-666A7444B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4352926"/>
            <a:ext cx="3810000" cy="60007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5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3">
            <a:extLst>
              <a:ext uri="{FF2B5EF4-FFF2-40B4-BE49-F238E27FC236}">
                <a16:creationId xmlns:a16="http://schemas.microsoft.com/office/drawing/2014/main" id="{E2F23D3A-58CB-4BF5-91D7-0B620E5AC0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DB6CED-7B2E-4AC1-BAD5-46810A5B0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514601"/>
            <a:ext cx="10668000" cy="18288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sitat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4D99E9C-49CB-4CAC-9B28-F45BC50719FE}"/>
              </a:ext>
            </a:extLst>
          </p:cNvPr>
          <p:cNvSpPr txBox="1"/>
          <p:nvPr userDrawn="1"/>
        </p:nvSpPr>
        <p:spPr>
          <a:xfrm>
            <a:off x="5626159" y="1191162"/>
            <a:ext cx="939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00">
                <a:solidFill>
                  <a:schemeClr val="bg1"/>
                </a:solidFill>
              </a:rPr>
              <a:t>"</a:t>
            </a:r>
            <a:endParaRPr lang="en-US" sz="1660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40D9984-ED04-4375-B4E4-5ABE5F1ACFC3}"/>
              </a:ext>
            </a:extLst>
          </p:cNvPr>
          <p:cNvSpPr txBox="1"/>
          <p:nvPr userDrawn="1"/>
        </p:nvSpPr>
        <p:spPr>
          <a:xfrm>
            <a:off x="12496800" y="0"/>
            <a:ext cx="2133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Bruk kun korte sitater, maks tre linjer i </a:t>
            </a:r>
            <a:r>
              <a:rPr lang="nb-NO" sz="1000" i="1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. 36. Er sitatet langt er det bedre å trekke ut den viktigste delen av sitatet. Er sitatet for langt vil publikum lese hele sitatet mens du snakker om noe annet, og plansjen blir distraherende.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F057DEA-6E44-4F77-841C-666A7444B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4352926"/>
            <a:ext cx="3810000" cy="60007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4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02A10F05-B7BF-4052-8589-616CD7ACF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79" y="2768600"/>
            <a:ext cx="213204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1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4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Bil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elektronikk, krets, mann, vann&#10;&#10;Automatisk generert beskrivelse">
            <a:extLst>
              <a:ext uri="{FF2B5EF4-FFF2-40B4-BE49-F238E27FC236}">
                <a16:creationId xmlns:a16="http://schemas.microsoft.com/office/drawing/2014/main" id="{94D29DA2-57E8-4B37-80CA-8F8CAF0F4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Bil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vann, ridning, stor&#10;&#10;Automatisk generert beskrivelse">
            <a:extLst>
              <a:ext uri="{FF2B5EF4-FFF2-40B4-BE49-F238E27FC236}">
                <a16:creationId xmlns:a16="http://schemas.microsoft.com/office/drawing/2014/main" id="{9906D668-C8AE-4818-A340-DBB02CA50F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6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Bil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utendørs, bygning, gate, lys&#10;&#10;Automatisk generert beskrivelse">
            <a:extLst>
              <a:ext uri="{FF2B5EF4-FFF2-40B4-BE49-F238E27FC236}">
                <a16:creationId xmlns:a16="http://schemas.microsoft.com/office/drawing/2014/main" id="{788E53B7-C855-4F48-86D2-F22AAF6D4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35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/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851229" y="0"/>
            <a:ext cx="4340771" cy="6858000"/>
          </a:xfrm>
          <a:prstGeom prst="rect">
            <a:avLst/>
          </a:prstGeom>
          <a:solidFill>
            <a:schemeClr val="accent1"/>
          </a:solidFill>
        </p:spPr>
        <p:txBody>
          <a:bodyPr tIns="560970" anchor="t" anchorCtr="1">
            <a:normAutofit/>
          </a:bodyPr>
          <a:lstStyle>
            <a:lvl1pPr marL="0" indent="0" algn="ctr">
              <a:buNone/>
              <a:defRPr sz="1867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0068" y="288037"/>
            <a:ext cx="6964317" cy="97212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0071" y="1530216"/>
            <a:ext cx="6964316" cy="441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88444" y="6398284"/>
            <a:ext cx="846221" cy="184665"/>
          </a:xfrm>
          <a:prstGeom prst="rect">
            <a:avLst/>
          </a:prstGeom>
        </p:spPr>
        <p:txBody>
          <a:bodyPr/>
          <a:lstStyle/>
          <a:p>
            <a:fld id="{8E3E1A2E-AE1C-4BCA-B244-CE2E8FEBFE4B}" type="datetime1">
              <a:rPr lang="nb-NO" smtClean="0">
                <a:solidFill>
                  <a:prstClr val="black"/>
                </a:solidFill>
              </a:rPr>
              <a:pPr/>
              <a:t>10.10.2025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374233" y="6398279"/>
            <a:ext cx="5130155" cy="184668"/>
          </a:xfrm>
          <a:prstGeom prst="rect">
            <a:avLst/>
          </a:prstGeom>
        </p:spPr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40069" y="6403306"/>
            <a:ext cx="308811" cy="184665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tekst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613228" y="4364692"/>
            <a:ext cx="3578773" cy="2493309"/>
          </a:xfrm>
          <a:prstGeom prst="rect">
            <a:avLst/>
          </a:prstGeom>
          <a:blipFill>
            <a:blip r:embed="rId2"/>
            <a:srcRect/>
            <a:stretch>
              <a:fillRect r="-15712"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87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il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Et bilde som inneholder elektronikk, krets, mann, vann&#10;&#10;Automatisk generert beskrivelse">
            <a:extLst>
              <a:ext uri="{FF2B5EF4-FFF2-40B4-BE49-F238E27FC236}">
                <a16:creationId xmlns:a16="http://schemas.microsoft.com/office/drawing/2014/main" id="{AE45F348-6056-43ED-9DF5-AF8DC0B56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A9EFD1FE-13CD-4792-8DCC-29BD8F240EE7}"/>
              </a:ext>
            </a:extLst>
          </p:cNvPr>
          <p:cNvSpPr/>
          <p:nvPr userDrawn="1"/>
        </p:nvSpPr>
        <p:spPr>
          <a:xfrm>
            <a:off x="5334000" y="-228600"/>
            <a:ext cx="1524000" cy="1640459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:a16="http://schemas.microsoft.com/office/drawing/2014/main" id="{6513C4E0-8076-4925-9D89-96BCCA959D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8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0"/>
            <a:ext cx="9134805" cy="102873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 sz="2933"/>
            </a:lvl2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1AA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C9B44C-11B7-4F18-B065-5414A6DAB2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13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il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utendørs, vann, ridning, stor&#10;&#10;Automatisk generert beskrivelse">
            <a:extLst>
              <a:ext uri="{FF2B5EF4-FFF2-40B4-BE49-F238E27FC236}">
                <a16:creationId xmlns:a16="http://schemas.microsoft.com/office/drawing/2014/main" id="{DD88B670-5616-4573-A0B7-EDFAE3B2C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D01C3EF5-4148-4746-BF5D-C4E5666D09FE}"/>
              </a:ext>
            </a:extLst>
          </p:cNvPr>
          <p:cNvSpPr/>
          <p:nvPr userDrawn="1"/>
        </p:nvSpPr>
        <p:spPr>
          <a:xfrm>
            <a:off x="5334000" y="-228600"/>
            <a:ext cx="1524000" cy="1640459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9D3BF5CF-D5A7-44E5-A9B5-D55F01D77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75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il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utendørs, bygning, gate, lys&#10;&#10;Automatisk generert beskrivelse">
            <a:extLst>
              <a:ext uri="{FF2B5EF4-FFF2-40B4-BE49-F238E27FC236}">
                <a16:creationId xmlns:a16="http://schemas.microsoft.com/office/drawing/2014/main" id="{C92B8182-960D-4940-9B8A-1DE5AF568D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EA0E7D3E-4490-464E-B4F5-49D4C105C580}"/>
              </a:ext>
            </a:extLst>
          </p:cNvPr>
          <p:cNvSpPr/>
          <p:nvPr userDrawn="1"/>
        </p:nvSpPr>
        <p:spPr>
          <a:xfrm>
            <a:off x="5334000" y="-228600"/>
            <a:ext cx="1524000" cy="1640459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F8DD0279-4388-4B47-8F9F-7E2D1099A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66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70601-D215-4B20-A371-90E28D24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66219"/>
            <a:ext cx="10972800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86877655-C443-4E01-970A-6DB0D9B28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70601-D215-4B20-A371-90E28D24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66219"/>
            <a:ext cx="109728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0AA8A69-68D3-44CC-9E02-3478B151D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2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B7035C7-B937-4793-A413-962D96EAAE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C70601-D215-4B20-A371-90E28D24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66219"/>
            <a:ext cx="109728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2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punktliste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2BBD82-C70C-48E8-AE19-247CFA1F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1274"/>
            <a:ext cx="10972800" cy="13636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F238B-A7BD-49CD-AAA6-5D64A03EF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9544"/>
            <a:ext cx="10972800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E3311DD5-8675-452F-A1C1-5903E341C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F8F20C7-F48E-411B-80AA-662A566A7802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04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0B8BE44-4E22-4F67-8D67-38C25325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125"/>
            <a:ext cx="1146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12BDFC-E7A4-45BF-947D-D5D97F762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825625"/>
            <a:ext cx="1146175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hyperlink" Target="https://tollno.sharepoint.com/sites/organisasjon/SitePages/ETST.aspx" TargetMode="External"/><Relationship Id="rId117" Type="http://schemas.openxmlformats.org/officeDocument/2006/relationships/hyperlink" Target="https://tollno.sharepoint.com/sites/organisasjon/SitePages/JSU.aspx" TargetMode="External"/><Relationship Id="rId21" Type="http://schemas.openxmlformats.org/officeDocument/2006/relationships/hyperlink" Target="https://tollno.sharepoint.com/sites/organisasjon/SitePages/EDI.aspx" TargetMode="External"/><Relationship Id="rId42" Type="http://schemas.openxmlformats.org/officeDocument/2006/relationships/hyperlink" Target="https://tollno.sharepoint.com/sites/organisasjon/SitePages/VOO2.aspx" TargetMode="External"/><Relationship Id="rId47" Type="http://schemas.openxmlformats.org/officeDocument/2006/relationships/hyperlink" Target="https://tollno.sharepoint.com/sites/organisasjon/SitePages/VRJU.aspx" TargetMode="External"/><Relationship Id="rId63" Type="http://schemas.openxmlformats.org/officeDocument/2006/relationships/hyperlink" Target="https://tollno.sharepoint.com/sites/organisasjon/SitePages/GOL1.aspx?csf=1&amp;web=1&amp;e=RrfdFv" TargetMode="External"/><Relationship Id="rId68" Type="http://schemas.openxmlformats.org/officeDocument/2006/relationships/hyperlink" Target="https://tollno.sharepoint.com/sites/organisasjon/SitePages/GOO2.aspx?csf=1&amp;web=1&amp;e=2Xeild" TargetMode="External"/><Relationship Id="rId84" Type="http://schemas.openxmlformats.org/officeDocument/2006/relationships/hyperlink" Target="https://tollno.sharepoint.com/sites/organisasjon/SitePages/GDM.aspx?csf=1&amp;web=1&amp;e=sDa1rd" TargetMode="External"/><Relationship Id="rId89" Type="http://schemas.openxmlformats.org/officeDocument/2006/relationships/hyperlink" Target="https://tollno.sharepoint.com/sites/organisasjon/SitePages/GNT2.aspx?csf=1&amp;web=1&amp;e=jHK2fz" TargetMode="External"/><Relationship Id="rId112" Type="http://schemas.openxmlformats.org/officeDocument/2006/relationships/hyperlink" Target="https://tollno.sharepoint.com/sites/organisasjon/SitePages/STS.aspx?csf=1&amp;web=1&amp;e=eha0wM" TargetMode="External"/><Relationship Id="rId16" Type="http://schemas.openxmlformats.org/officeDocument/2006/relationships/hyperlink" Target="https://tollno.sharepoint.com/sites/organisasjon/SitePages/GDS.aspx?csf=1&amp;web=1&amp;e=1Jub3I" TargetMode="External"/><Relationship Id="rId107" Type="http://schemas.openxmlformats.org/officeDocument/2006/relationships/hyperlink" Target="https://tollno.sharepoint.com/sites/organisasjon/SitePages/TD.aspx" TargetMode="External"/><Relationship Id="rId11" Type="http://schemas.openxmlformats.org/officeDocument/2006/relationships/hyperlink" Target="https://tollno.sharepoint.com/sites/organisasjon/SitePages/VDB.aspx" TargetMode="External"/><Relationship Id="rId32" Type="http://schemas.openxmlformats.org/officeDocument/2006/relationships/hyperlink" Target="https://tollno.sharepoint.com/sites/organisasjon/SitePages/IDU.aspx" TargetMode="External"/><Relationship Id="rId37" Type="http://schemas.openxmlformats.org/officeDocument/2006/relationships/hyperlink" Target="https://tollno.sharepoint.com/sites/organisasjon/SitePages/IUSV.aspx" TargetMode="External"/><Relationship Id="rId53" Type="http://schemas.openxmlformats.org/officeDocument/2006/relationships/hyperlink" Target="https://tollno.sharepoint.com/sites/organisasjon/SitePages/VOKO.aspx" TargetMode="External"/><Relationship Id="rId58" Type="http://schemas.openxmlformats.org/officeDocument/2006/relationships/hyperlink" Target="https://tollno.sharepoint.com/sites/organisasjon/SitePages/GVFL.aspx" TargetMode="External"/><Relationship Id="rId74" Type="http://schemas.openxmlformats.org/officeDocument/2006/relationships/hyperlink" Target="https://tollno.sharepoint.com/sites/organisasjon/SitePages/GDY.aspx" TargetMode="External"/><Relationship Id="rId79" Type="http://schemas.openxmlformats.org/officeDocument/2006/relationships/hyperlink" Target="https://tollno.sharepoint.com/sites/organisasjon/SitePages/G%C3%98%C3%983.aspx" TargetMode="External"/><Relationship Id="rId102" Type="http://schemas.openxmlformats.org/officeDocument/2006/relationships/hyperlink" Target="https://tollno.sharepoint.com/sites/organisasjon/SitePages/GGIN.aspx" TargetMode="External"/><Relationship Id="rId5" Type="http://schemas.openxmlformats.org/officeDocument/2006/relationships/hyperlink" Target="https://tollno.sharepoint.com/sites/organisasjon/SitePages/GD.aspx" TargetMode="External"/><Relationship Id="rId90" Type="http://schemas.openxmlformats.org/officeDocument/2006/relationships/hyperlink" Target="https://tollno.sharepoint.com/sites/organisasjon/SitePages/GMT1.aspx?csf=1&amp;web=1&amp;e=UQkSoT" TargetMode="External"/><Relationship Id="rId95" Type="http://schemas.openxmlformats.org/officeDocument/2006/relationships/hyperlink" Target="https://tollno.sharepoint.com/sites/organisasjon/SitePages/GNPO.aspx" TargetMode="External"/><Relationship Id="rId22" Type="http://schemas.openxmlformats.org/officeDocument/2006/relationships/hyperlink" Target="https://tollno.sharepoint.com/sites/organisasjon/SitePages/EDT.aspx" TargetMode="External"/><Relationship Id="rId27" Type="http://schemas.openxmlformats.org/officeDocument/2006/relationships/hyperlink" Target="https://tollno.sharepoint.com/sites/organisasjon/SitePages/ETSD.aspx" TargetMode="External"/><Relationship Id="rId43" Type="http://schemas.openxmlformats.org/officeDocument/2006/relationships/hyperlink" Target="https://tollno.sharepoint.com/sites/organisasjon/SitePages/VOO1.aspx" TargetMode="External"/><Relationship Id="rId48" Type="http://schemas.openxmlformats.org/officeDocument/2006/relationships/hyperlink" Target="https://tollno.sharepoint.com/sites/organisasjon/SitePages/VBFO.aspx?csf=1&amp;web=1&amp;e=TUwqLk" TargetMode="External"/><Relationship Id="rId64" Type="http://schemas.openxmlformats.org/officeDocument/2006/relationships/hyperlink" Target="https://tollno.sharepoint.com/sites/organisasjon/SitePages/GOG2.aspx?csf=1&amp;web=1&amp;e=Ufw1U7" TargetMode="External"/><Relationship Id="rId69" Type="http://schemas.openxmlformats.org/officeDocument/2006/relationships/hyperlink" Target="https://tollno.sharepoint.com/sites/organisasjon/SitePages/GOK2.aspx" TargetMode="External"/><Relationship Id="rId113" Type="http://schemas.openxmlformats.org/officeDocument/2006/relationships/hyperlink" Target="https://tollno.sharepoint.com/sites/organisasjon/SitePages/STP.aspx" TargetMode="External"/><Relationship Id="rId118" Type="http://schemas.openxmlformats.org/officeDocument/2006/relationships/hyperlink" Target="https://tollno.sharepoint.com/sites/organisasjon/SitePages/OSS.aspx" TargetMode="External"/><Relationship Id="rId80" Type="http://schemas.openxmlformats.org/officeDocument/2006/relationships/hyperlink" Target="https://tollno.sharepoint.com/sites/organisasjon/SitePages/G%C3%98K1.aspx" TargetMode="External"/><Relationship Id="rId85" Type="http://schemas.openxmlformats.org/officeDocument/2006/relationships/hyperlink" Target="https://tollno.sharepoint.com/sites/organisasjon/SitePages/GDN.aspx" TargetMode="External"/><Relationship Id="rId12" Type="http://schemas.openxmlformats.org/officeDocument/2006/relationships/hyperlink" Target="https://tollno.sharepoint.com/sites/organisasjon/SitePages/VDK.aspx?csf=1&amp;web=1&amp;e=fNEJPS" TargetMode="External"/><Relationship Id="rId17" Type="http://schemas.openxmlformats.org/officeDocument/2006/relationships/hyperlink" Target="https://tollno.sharepoint.com/sites/organisasjon/SitePages/GDF.aspx" TargetMode="External"/><Relationship Id="rId33" Type="http://schemas.openxmlformats.org/officeDocument/2006/relationships/hyperlink" Target="https://tollno.sharepoint.com/sites/organisasjon/SitePages/IIPL.aspx?csf=1&amp;web=1&amp;e=tp2Aan" TargetMode="External"/><Relationship Id="rId38" Type="http://schemas.openxmlformats.org/officeDocument/2006/relationships/hyperlink" Target="https://tollno.sharepoint.com/sites/organisasjon/SitePages/IUSE.aspx" TargetMode="External"/><Relationship Id="rId59" Type="http://schemas.openxmlformats.org/officeDocument/2006/relationships/hyperlink" Target="https://tollno.sharepoint.com/sites/organisasjon/SitePages/GVHA.aspx" TargetMode="External"/><Relationship Id="rId103" Type="http://schemas.openxmlformats.org/officeDocument/2006/relationships/hyperlink" Target="https://tollno.sharepoint.com/sites/organisasjon/SitePages/GGFL.aspx?csf=1&amp;web=1&amp;e=b01lwK" TargetMode="External"/><Relationship Id="rId108" Type="http://schemas.openxmlformats.org/officeDocument/2006/relationships/hyperlink" Target="https://tollno.sharepoint.com/sites/organisasjon/SitePages/KS.aspx" TargetMode="External"/><Relationship Id="rId54" Type="http://schemas.openxmlformats.org/officeDocument/2006/relationships/hyperlink" Target="https://tollno.sharepoint.com/sites/organisasjon/SitePages/VOTR.aspx" TargetMode="External"/><Relationship Id="rId70" Type="http://schemas.openxmlformats.org/officeDocument/2006/relationships/hyperlink" Target="https://tollno.sharepoint.com/sites/organisasjon/SitePages/GOK1.aspx" TargetMode="External"/><Relationship Id="rId75" Type="http://schemas.openxmlformats.org/officeDocument/2006/relationships/hyperlink" Target="https://tollno.sharepoint.com/sites/organisasjon/SitePages/G%C3%98S3.aspx" TargetMode="External"/><Relationship Id="rId91" Type="http://schemas.openxmlformats.org/officeDocument/2006/relationships/hyperlink" Target="https://tollno.sharepoint.com/sites/organisasjon/SitePages/GMT2.aspx?csf=1&amp;web=1&amp;e=Iy80Zm" TargetMode="External"/><Relationship Id="rId96" Type="http://schemas.openxmlformats.org/officeDocument/2006/relationships/hyperlink" Target="https://tollno.sharepoint.com/sites/organisasjon/SitePages/GNT1.asp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ollno.sharepoint.com/sites/organisasjon/SitePages/ID.aspx?csf=1&amp;web=1&amp;e=VMlxCa" TargetMode="External"/><Relationship Id="rId23" Type="http://schemas.openxmlformats.org/officeDocument/2006/relationships/hyperlink" Target="https://tollno.sharepoint.com/sites/organisasjon/SitePages/EDO.aspx" TargetMode="External"/><Relationship Id="rId28" Type="http://schemas.openxmlformats.org/officeDocument/2006/relationships/hyperlink" Target="https://tollno.sharepoint.com/sites/organisasjon/SitePages/EOSA.aspx" TargetMode="External"/><Relationship Id="rId49" Type="http://schemas.openxmlformats.org/officeDocument/2006/relationships/hyperlink" Target="https://tollno.sharepoint.com/sites/organisasjon/SitePages/VBVE.aspx" TargetMode="External"/><Relationship Id="rId114" Type="http://schemas.openxmlformats.org/officeDocument/2006/relationships/hyperlink" Target="https://tollno.sharepoint.com/sites/organisasjon/SitePages/ST%C3%98.aspx?csf=1&amp;web=1&amp;e=a6FrBN" TargetMode="External"/><Relationship Id="rId119" Type="http://schemas.openxmlformats.org/officeDocument/2006/relationships/hyperlink" Target="https://tollno.sharepoint.com/sites/organisasjon/SitePages/HFST.aspx" TargetMode="External"/><Relationship Id="rId44" Type="http://schemas.openxmlformats.org/officeDocument/2006/relationships/hyperlink" Target="https://tollno.sharepoint.com/sites/organisasjon/SitePages/VKTA.aspx" TargetMode="External"/><Relationship Id="rId60" Type="http://schemas.openxmlformats.org/officeDocument/2006/relationships/hyperlink" Target="https://tollno.sharepoint.com/sites/organisasjon/SitePages/GVSO.aspx" TargetMode="External"/><Relationship Id="rId65" Type="http://schemas.openxmlformats.org/officeDocument/2006/relationships/hyperlink" Target="https://tollno.sharepoint.com/sites/organisasjon/SitePages/GOTO.aspx" TargetMode="External"/><Relationship Id="rId81" Type="http://schemas.openxmlformats.org/officeDocument/2006/relationships/hyperlink" Target="https://tollno.sharepoint.com/sites/organisasjon/SitePages/G%C3%98K2.aspx" TargetMode="External"/><Relationship Id="rId86" Type="http://schemas.openxmlformats.org/officeDocument/2006/relationships/hyperlink" Target="https://tollno.sharepoint.com/sites/organisasjon/SitePages/GNNE.aspx" TargetMode="External"/><Relationship Id="rId4" Type="http://schemas.openxmlformats.org/officeDocument/2006/relationships/hyperlink" Target="https://tollno.sharepoint.com/sites/organisasjon/SitePages/ED.aspx" TargetMode="External"/><Relationship Id="rId9" Type="http://schemas.openxmlformats.org/officeDocument/2006/relationships/hyperlink" Target="https://tollno.sharepoint.com/sites/organisasjon/SitePages/HDH(1).aspx?csf=1&amp;web=1&amp;e=MfPw07" TargetMode="External"/><Relationship Id="rId13" Type="http://schemas.openxmlformats.org/officeDocument/2006/relationships/hyperlink" Target="https://tollno.sharepoint.com/sites/organisasjon/SitePages/VDO.aspx" TargetMode="External"/><Relationship Id="rId18" Type="http://schemas.openxmlformats.org/officeDocument/2006/relationships/hyperlink" Target="https://tollno.sharepoint.com/sites/organisasjon/SitePages/VDS.aspx?csf=1&amp;web=1&amp;e=tXEnht" TargetMode="External"/><Relationship Id="rId39" Type="http://schemas.openxmlformats.org/officeDocument/2006/relationships/hyperlink" Target="https://tollno.sharepoint.com/sites/organisasjon/SitePages/VOO3.aspx" TargetMode="External"/><Relationship Id="rId109" Type="http://schemas.openxmlformats.org/officeDocument/2006/relationships/hyperlink" Target="https://tollno.sharepoint.com/sites/organisasjon/SitePages/ST.aspx?csf=1&amp;web=1&amp;e=lDAHc9" TargetMode="External"/><Relationship Id="rId34" Type="http://schemas.openxmlformats.org/officeDocument/2006/relationships/hyperlink" Target="https://tollno.sharepoint.com/sites/organisasjon/SitePages/IISE.aspx?csf=1&amp;web=1&amp;e=g3rhbR" TargetMode="External"/><Relationship Id="rId50" Type="http://schemas.openxmlformats.org/officeDocument/2006/relationships/hyperlink" Target="https://tollno.sharepoint.com/sites/organisasjon/SitePages/VROM.aspx" TargetMode="External"/><Relationship Id="rId55" Type="http://schemas.openxmlformats.org/officeDocument/2006/relationships/hyperlink" Target="https://tollno.sharepoint.com/sites/organisasjon/SitePages/VRTR.aspx?csf=1&amp;web=1&amp;e=naJVnW" TargetMode="External"/><Relationship Id="rId76" Type="http://schemas.openxmlformats.org/officeDocument/2006/relationships/hyperlink" Target="https://tollno.sharepoint.com/sites/organisasjon/SitePages/G%C3%98S4.aspx" TargetMode="External"/><Relationship Id="rId97" Type="http://schemas.openxmlformats.org/officeDocument/2006/relationships/hyperlink" Target="https://tollno.sharepoint.com/sites/organisasjon/SitePages/GDX.aspx" TargetMode="External"/><Relationship Id="rId104" Type="http://schemas.openxmlformats.org/officeDocument/2006/relationships/hyperlink" Target="https://tollno.sharepoint.com/sites/organisasjon/SitePages/GGD2.aspx?csf=1&amp;web=1&amp;e=UOP4Nq" TargetMode="External"/><Relationship Id="rId120" Type="http://schemas.openxmlformats.org/officeDocument/2006/relationships/hyperlink" Target="https://tollno.sharepoint.com/sites/organisasjon/SitePages/HFSI.aspx?csf=1&amp;web=1&amp;e=BQdQY6" TargetMode="External"/><Relationship Id="rId7" Type="http://schemas.openxmlformats.org/officeDocument/2006/relationships/hyperlink" Target="https://tollno.sharepoint.com/sites/organisasjon/SitePages/VD.aspx" TargetMode="External"/><Relationship Id="rId71" Type="http://schemas.openxmlformats.org/officeDocument/2006/relationships/hyperlink" Target="https://tollno.sharepoint.com/sites/organisasjon/SitePages/GOGO.aspx" TargetMode="External"/><Relationship Id="rId92" Type="http://schemas.openxmlformats.org/officeDocument/2006/relationships/hyperlink" Target="https://tollno.sharepoint.com/sites/organisasjon/SitePages/GMR%C3%98.aspx?csf=1&amp;web=1&amp;e=dd1GMa" TargetMode="External"/><Relationship Id="rId2" Type="http://schemas.openxmlformats.org/officeDocument/2006/relationships/notesSlide" Target="../notesSlides/notesSlide3.xml"/><Relationship Id="rId29" Type="http://schemas.openxmlformats.org/officeDocument/2006/relationships/hyperlink" Target="https://tollno.sharepoint.com/sites/organisasjon/SitePages/EOSS.aspx" TargetMode="External"/><Relationship Id="rId24" Type="http://schemas.openxmlformats.org/officeDocument/2006/relationships/hyperlink" Target="https://tollno.sharepoint.com/sites/organisasjon/SitePages/EISI.aspx" TargetMode="External"/><Relationship Id="rId40" Type="http://schemas.openxmlformats.org/officeDocument/2006/relationships/hyperlink" Target="https://tollno.sharepoint.com/sites/organisasjon/SitePages/VODR.aspx" TargetMode="External"/><Relationship Id="rId45" Type="http://schemas.openxmlformats.org/officeDocument/2006/relationships/hyperlink" Target="https://tollno.sharepoint.com/sites/organisasjon/SitePages/VKLA.aspx?csf=1&amp;web=1&amp;e=YhZJWd" TargetMode="External"/><Relationship Id="rId66" Type="http://schemas.openxmlformats.org/officeDocument/2006/relationships/hyperlink" Target="https://tollno.sharepoint.com/sites/organisasjon/SitePages/GOS1.aspx?csf=1&amp;web=1&amp;e=IdJxLs" TargetMode="External"/><Relationship Id="rId87" Type="http://schemas.openxmlformats.org/officeDocument/2006/relationships/hyperlink" Target="https://tollno.sharepoint.com/sites/organisasjon/SitePages/GNST.aspx?csf=1&amp;web=1&amp;e=ECHxrY" TargetMode="External"/><Relationship Id="rId110" Type="http://schemas.openxmlformats.org/officeDocument/2006/relationships/hyperlink" Target="https://tollno.sharepoint.com/sites/organisasjon/SitePages/JS.aspx" TargetMode="External"/><Relationship Id="rId115" Type="http://schemas.openxmlformats.org/officeDocument/2006/relationships/hyperlink" Target="https://tollno.sharepoint.com/sites/organisasjon/SitePages/JSI.aspx" TargetMode="External"/><Relationship Id="rId61" Type="http://schemas.openxmlformats.org/officeDocument/2006/relationships/hyperlink" Target="https://tollno.sharepoint.com/sites/organisasjon/SitePages/GVMI.aspx" TargetMode="External"/><Relationship Id="rId82" Type="http://schemas.openxmlformats.org/officeDocument/2006/relationships/hyperlink" Target="https://tollno.sharepoint.com/sites/organisasjon/SitePages/G%C3%98TR.aspx?csf=1&amp;web=1&amp;e=dbblrh" TargetMode="External"/><Relationship Id="rId19" Type="http://schemas.openxmlformats.org/officeDocument/2006/relationships/hyperlink" Target="https://tollno.sharepoint.com/sites/organisasjon/SitePages/VDU.aspx" TargetMode="External"/><Relationship Id="rId14" Type="http://schemas.openxmlformats.org/officeDocument/2006/relationships/hyperlink" Target="https://tollno.sharepoint.com/sites/organisasjon/SitePages/VDR.aspx" TargetMode="External"/><Relationship Id="rId30" Type="http://schemas.openxmlformats.org/officeDocument/2006/relationships/hyperlink" Target="https://tollno.sharepoint.com/sites/organisasjon/SitePages/IDD.aspx?csf=1&amp;web=1&amp;e=pqjVDi" TargetMode="External"/><Relationship Id="rId35" Type="http://schemas.openxmlformats.org/officeDocument/2006/relationships/hyperlink" Target="https://tollno.sharepoint.com/sites/organisasjon/SitePages/IIDR.aspx?csf=1&amp;web=1&amp;e=bJXcM5" TargetMode="External"/><Relationship Id="rId56" Type="http://schemas.openxmlformats.org/officeDocument/2006/relationships/hyperlink" Target="https://tollno.sharepoint.com/sites/organisasjon/SitePages/GDO.aspx" TargetMode="External"/><Relationship Id="rId77" Type="http://schemas.openxmlformats.org/officeDocument/2006/relationships/hyperlink" Target="https://tollno.sharepoint.com/sites/organisasjon/SitePages/G%C3%98%C3%981.aspx?csf=1&amp;web=1&amp;e=izv3kC" TargetMode="External"/><Relationship Id="rId100" Type="http://schemas.openxmlformats.org/officeDocument/2006/relationships/hyperlink" Target="https://tollno.sharepoint.com/sites/organisasjon/SitePages/GXOP.aspx" TargetMode="External"/><Relationship Id="rId105" Type="http://schemas.openxmlformats.org/officeDocument/2006/relationships/hyperlink" Target="https://tollno.sharepoint.com/sites/organisasjon/SitePages/GGD1.aspx?csf=1&amp;web=1&amp;e=WpCAiP" TargetMode="External"/><Relationship Id="rId8" Type="http://schemas.openxmlformats.org/officeDocument/2006/relationships/hyperlink" Target="https://tollno.sharepoint.com/sites/organisasjon/SitePages/HDO.aspx" TargetMode="External"/><Relationship Id="rId51" Type="http://schemas.openxmlformats.org/officeDocument/2006/relationships/hyperlink" Target="https://tollno.sharepoint.com/sites/organisasjon/SitePages/VRPR.aspx" TargetMode="External"/><Relationship Id="rId72" Type="http://schemas.openxmlformats.org/officeDocument/2006/relationships/hyperlink" Target="https://tollno.sharepoint.com/sites/organisasjon/SitePages/GOMI.aspx" TargetMode="External"/><Relationship Id="rId93" Type="http://schemas.openxmlformats.org/officeDocument/2006/relationships/hyperlink" Target="https://tollno.sharepoint.com/sites/organisasjon/SitePages/GMHS.aspx" TargetMode="External"/><Relationship Id="rId98" Type="http://schemas.openxmlformats.org/officeDocument/2006/relationships/hyperlink" Target="https://tollno.sharepoint.com/sites/organisasjon/SitePages/GDG.aspx?csf=1&amp;web=1&amp;e=NMT1rg" TargetMode="External"/><Relationship Id="rId121" Type="http://schemas.openxmlformats.org/officeDocument/2006/relationships/hyperlink" Target="https://tollno.sharepoint.com/sites/organisasjon/SitePages/JSS.aspx" TargetMode="External"/><Relationship Id="rId3" Type="http://schemas.openxmlformats.org/officeDocument/2006/relationships/hyperlink" Target="https://tollno.sharepoint.com/sites/organisasjon/SitePages/HD.aspx" TargetMode="External"/><Relationship Id="rId25" Type="http://schemas.openxmlformats.org/officeDocument/2006/relationships/hyperlink" Target="https://tollno.sharepoint.com/sites/organisasjon/SitePages/EISK.aspx" TargetMode="External"/><Relationship Id="rId46" Type="http://schemas.openxmlformats.org/officeDocument/2006/relationships/hyperlink" Target="https://tollno.sharepoint.com/sites/organisasjon/SitePages/VRSA.aspx" TargetMode="External"/><Relationship Id="rId67" Type="http://schemas.openxmlformats.org/officeDocument/2006/relationships/hyperlink" Target="https://tollno.sharepoint.com/sites/organisasjon/SitePages/GOO1.aspx?csf=1&amp;web=1&amp;e=mejPxu" TargetMode="External"/><Relationship Id="rId116" Type="http://schemas.openxmlformats.org/officeDocument/2006/relationships/hyperlink" Target="https://tollno.sharepoint.com/sites/organisasjon/SitePages/JSR.aspx?csf=1&amp;web=1&amp;e=Vudwgr" TargetMode="External"/><Relationship Id="rId20" Type="http://schemas.openxmlformats.org/officeDocument/2006/relationships/hyperlink" Target="https://tollno.sharepoint.com/sites/organisasjon/SitePages/IDS.aspx?csf=1&amp;web=1&amp;e=E3yjVO" TargetMode="External"/><Relationship Id="rId41" Type="http://schemas.openxmlformats.org/officeDocument/2006/relationships/hyperlink" Target="https://tollno.sharepoint.com/sites/organisasjon/SitePages/VOBE.aspx" TargetMode="External"/><Relationship Id="rId62" Type="http://schemas.openxmlformats.org/officeDocument/2006/relationships/hyperlink" Target="https://tollno.sharepoint.com/sites/organisasjon/SitePages/GV%C3%85L.aspx" TargetMode="External"/><Relationship Id="rId83" Type="http://schemas.openxmlformats.org/officeDocument/2006/relationships/hyperlink" Target="https://tollno.sharepoint.com/sites/organisasjon/SitePages/G%C3%98S2.aspx" TargetMode="External"/><Relationship Id="rId88" Type="http://schemas.openxmlformats.org/officeDocument/2006/relationships/hyperlink" Target="https://tollno.sharepoint.com/sites/organisasjon/SitePages/GNVF.aspx" TargetMode="External"/><Relationship Id="rId111" Type="http://schemas.openxmlformats.org/officeDocument/2006/relationships/hyperlink" Target="https://tollno.sharepoint.com/sites/organisasjon/SitePages/OS.aspx?csf=1&amp;web=1&amp;e=KDEh0F" TargetMode="External"/><Relationship Id="rId15" Type="http://schemas.openxmlformats.org/officeDocument/2006/relationships/hyperlink" Target="https://tollno.sharepoint.com/sites/organisasjon/SitePages/EDS.aspx" TargetMode="External"/><Relationship Id="rId36" Type="http://schemas.openxmlformats.org/officeDocument/2006/relationships/hyperlink" Target="https://tollno.sharepoint.com/sites/organisasjon/SitePages/IUSU.aspx" TargetMode="External"/><Relationship Id="rId57" Type="http://schemas.openxmlformats.org/officeDocument/2006/relationships/hyperlink" Target="https://tollno.sharepoint.com/sites/organisasjon/SitePages/GDV.aspx" TargetMode="External"/><Relationship Id="rId106" Type="http://schemas.openxmlformats.org/officeDocument/2006/relationships/hyperlink" Target="https://tollno.sharepoint.com/sites/organisasjon/SitePages/GGPO.aspx" TargetMode="External"/><Relationship Id="rId10" Type="http://schemas.openxmlformats.org/officeDocument/2006/relationships/hyperlink" Target="https://tollno.sharepoint.com/sites/organisasjon/SitePages/HDF.aspx" TargetMode="External"/><Relationship Id="rId31" Type="http://schemas.openxmlformats.org/officeDocument/2006/relationships/hyperlink" Target="https://tollno.sharepoint.com/sites/organisasjon/SitePages/IDI.aspx" TargetMode="External"/><Relationship Id="rId52" Type="http://schemas.openxmlformats.org/officeDocument/2006/relationships/hyperlink" Target="https://tollno.sharepoint.com/sites/organisasjon/SitePages/VRTI.aspx" TargetMode="External"/><Relationship Id="rId73" Type="http://schemas.openxmlformats.org/officeDocument/2006/relationships/hyperlink" Target="https://tollno.sharepoint.com/sites/organisasjon/SitePages/GD%C3%98.aspx?csf=1&amp;web=1&amp;e=sdd4K4" TargetMode="External"/><Relationship Id="rId78" Type="http://schemas.openxmlformats.org/officeDocument/2006/relationships/hyperlink" Target="https://tollno.sharepoint.com/sites/organisasjon/SitePages/G%C3%98%C3%982.aspx" TargetMode="External"/><Relationship Id="rId94" Type="http://schemas.openxmlformats.org/officeDocument/2006/relationships/hyperlink" Target="https://tollno.sharepoint.com/sites/organisasjon/SitePages/GMBJ.aspx?csf=1&amp;web=1&amp;e=0vhApz" TargetMode="External"/><Relationship Id="rId99" Type="http://schemas.openxmlformats.org/officeDocument/2006/relationships/hyperlink" Target="https://tollno.sharepoint.com/sites/organisasjon/SitePages/GXJU.aspx?csf=1&amp;web=1&amp;e=GPvYEi" TargetMode="External"/><Relationship Id="rId101" Type="http://schemas.openxmlformats.org/officeDocument/2006/relationships/hyperlink" Target="https://tollno.sharepoint.com/sites/organisasjon/SitePages/GGPR.aspx" TargetMode="External"/><Relationship Id="rId122" Type="http://schemas.openxmlformats.org/officeDocument/2006/relationships/hyperlink" Target="https://tollno.sharepoint.com/sites/organisasjon/SitePages/HFSE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9471352-2D19-400E-A172-1B786BE0B391}"/>
              </a:ext>
            </a:extLst>
          </p:cNvPr>
          <p:cNvSpPr/>
          <p:nvPr/>
        </p:nvSpPr>
        <p:spPr>
          <a:xfrm>
            <a:off x="1419405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000"/>
              <a:t>HR – og organisasjonsdivisjonen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41556A3-27D0-4FFD-BA72-5E2679ECFCC6}"/>
              </a:ext>
            </a:extLst>
          </p:cNvPr>
          <p:cNvSpPr/>
          <p:nvPr/>
        </p:nvSpPr>
        <p:spPr>
          <a:xfrm>
            <a:off x="3320537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/>
              <a:t>Etterretningsdivisjonen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D9C71FA-4072-4293-8B4C-82B7C1C8F618}"/>
              </a:ext>
            </a:extLst>
          </p:cNvPr>
          <p:cNvSpPr/>
          <p:nvPr/>
        </p:nvSpPr>
        <p:spPr>
          <a:xfrm>
            <a:off x="7122801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kern="0">
                <a:solidFill>
                  <a:prstClr val="white"/>
                </a:solidFill>
                <a:latin typeface="Arial"/>
              </a:rPr>
              <a:t>Grensedivisjonen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911DC43-903F-446F-A364-75C0395B3F0F}"/>
              </a:ext>
            </a:extLst>
          </p:cNvPr>
          <p:cNvSpPr/>
          <p:nvPr/>
        </p:nvSpPr>
        <p:spPr>
          <a:xfrm>
            <a:off x="5221669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IT-divisjonen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996413F-3312-4548-9E18-09638D5D66F8}"/>
              </a:ext>
            </a:extLst>
          </p:cNvPr>
          <p:cNvSpPr/>
          <p:nvPr/>
        </p:nvSpPr>
        <p:spPr>
          <a:xfrm>
            <a:off x="9023932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kern="0">
                <a:solidFill>
                  <a:prstClr val="white"/>
                </a:solidFill>
                <a:latin typeface="Arial"/>
              </a:rPr>
              <a:t>Vareførselsdivisjonen</a:t>
            </a:r>
          </a:p>
        </p:txBody>
      </p:sp>
      <p:cxnSp>
        <p:nvCxnSpPr>
          <p:cNvPr id="53" name="Kobling: vinkel 52">
            <a:extLst>
              <a:ext uri="{FF2B5EF4-FFF2-40B4-BE49-F238E27FC236}">
                <a16:creationId xmlns:a16="http://schemas.microsoft.com/office/drawing/2014/main" id="{400305FC-C532-46E7-83F7-5CFED43C86CC}"/>
              </a:ext>
            </a:extLst>
          </p:cNvPr>
          <p:cNvCxnSpPr>
            <a:cxnSpLocks/>
            <a:stCxn id="10" idx="0"/>
            <a:endCxn id="15" idx="0"/>
          </p:cNvCxnSpPr>
          <p:nvPr/>
        </p:nvCxnSpPr>
        <p:spPr>
          <a:xfrm rot="5400000" flipH="1" flipV="1">
            <a:off x="6087173" y="135687"/>
            <a:ext cx="12700" cy="7604527"/>
          </a:xfrm>
          <a:prstGeom prst="bentConnector3">
            <a:avLst>
              <a:gd name="adj1" fmla="val 1559984"/>
            </a:avLst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linje 54">
            <a:extLst>
              <a:ext uri="{FF2B5EF4-FFF2-40B4-BE49-F238E27FC236}">
                <a16:creationId xmlns:a16="http://schemas.microsoft.com/office/drawing/2014/main" id="{031CC6CA-C6E7-4A9E-B9BA-A029E28C68D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5958" y="2525640"/>
            <a:ext cx="13516" cy="142088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tt linje 89">
            <a:extLst>
              <a:ext uri="{FF2B5EF4-FFF2-40B4-BE49-F238E27FC236}">
                <a16:creationId xmlns:a16="http://schemas.microsoft.com/office/drawing/2014/main" id="{158B0D95-C494-3D58-5FCD-B67C870FC5F5}"/>
              </a:ext>
            </a:extLst>
          </p:cNvPr>
          <p:cNvCxnSpPr>
            <a:cxnSpLocks/>
          </p:cNvCxnSpPr>
          <p:nvPr/>
        </p:nvCxnSpPr>
        <p:spPr>
          <a:xfrm>
            <a:off x="7988306" y="3747293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E8F3CB2D-63CE-47AE-9139-C3987BA60C2D}"/>
              </a:ext>
            </a:extLst>
          </p:cNvPr>
          <p:cNvSpPr/>
          <p:nvPr/>
        </p:nvSpPr>
        <p:spPr>
          <a:xfrm>
            <a:off x="5010850" y="2018040"/>
            <a:ext cx="2150215" cy="5076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0" lang="nb-NO" sz="10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Tolldirektør</a:t>
            </a:r>
            <a:endParaRPr lang="nb-NO" sz="1050" b="1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9145AB6-F4A6-4F7D-999D-6C94207A9502}"/>
              </a:ext>
            </a:extLst>
          </p:cNvPr>
          <p:cNvSpPr/>
          <p:nvPr/>
        </p:nvSpPr>
        <p:spPr>
          <a:xfrm>
            <a:off x="4065683" y="3150712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Kommunikasjonsstab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C4A46C-A7C3-4AB4-97F8-2EE7C9619EBC}"/>
              </a:ext>
            </a:extLst>
          </p:cNvPr>
          <p:cNvSpPr/>
          <p:nvPr/>
        </p:nvSpPr>
        <p:spPr>
          <a:xfrm>
            <a:off x="4065683" y="2724096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nb-NO" sz="900" kern="0">
                <a:solidFill>
                  <a:prstClr val="white"/>
                </a:solidFill>
                <a:latin typeface="Arial"/>
              </a:rPr>
              <a:t>Styringsstab</a:t>
            </a:r>
            <a:endParaRPr kumimoji="0" lang="nb-NO" sz="9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" name="Rett linje 56">
            <a:extLst>
              <a:ext uri="{FF2B5EF4-FFF2-40B4-BE49-F238E27FC236}">
                <a16:creationId xmlns:a16="http://schemas.microsoft.com/office/drawing/2014/main" id="{C9C67974-856C-4E6B-BFAC-90D582FD5CC5}"/>
              </a:ext>
            </a:extLst>
          </p:cNvPr>
          <p:cNvCxnSpPr>
            <a:cxnSpLocks/>
          </p:cNvCxnSpPr>
          <p:nvPr/>
        </p:nvCxnSpPr>
        <p:spPr>
          <a:xfrm>
            <a:off x="5801800" y="3312712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ktangel 64">
            <a:extLst>
              <a:ext uri="{FF2B5EF4-FFF2-40B4-BE49-F238E27FC236}">
                <a16:creationId xmlns:a16="http://schemas.microsoft.com/office/drawing/2014/main" id="{BD255630-8004-41FC-AD2C-44FA731B4EDF}"/>
              </a:ext>
            </a:extLst>
          </p:cNvPr>
          <p:cNvSpPr/>
          <p:nvPr/>
        </p:nvSpPr>
        <p:spPr>
          <a:xfrm>
            <a:off x="6378233" y="3150712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/>
              <a:t>Juridisk og internasjonal stab</a:t>
            </a:r>
          </a:p>
        </p:txBody>
      </p:sp>
      <p:cxnSp>
        <p:nvCxnSpPr>
          <p:cNvPr id="76" name="Rett linje 75">
            <a:extLst>
              <a:ext uri="{FF2B5EF4-FFF2-40B4-BE49-F238E27FC236}">
                <a16:creationId xmlns:a16="http://schemas.microsoft.com/office/drawing/2014/main" id="{ECAB49FB-487D-A111-4184-FA23CC75150C}"/>
              </a:ext>
            </a:extLst>
          </p:cNvPr>
          <p:cNvCxnSpPr>
            <a:cxnSpLocks/>
          </p:cNvCxnSpPr>
          <p:nvPr/>
        </p:nvCxnSpPr>
        <p:spPr>
          <a:xfrm>
            <a:off x="5790618" y="2886096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211C6D2E-CF22-5F86-E7CF-6311866AE50F}"/>
              </a:ext>
            </a:extLst>
          </p:cNvPr>
          <p:cNvSpPr/>
          <p:nvPr/>
        </p:nvSpPr>
        <p:spPr>
          <a:xfrm>
            <a:off x="6378233" y="2724096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kern="0">
                <a:solidFill>
                  <a:schemeClr val="bg1"/>
                </a:solidFill>
                <a:latin typeface="Arial"/>
              </a:rPr>
              <a:t>Operativ stab</a:t>
            </a:r>
            <a:endParaRPr kumimoji="0" lang="nb-NO" sz="9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759CAFD-6522-6AF4-FA11-17CF561C1031}"/>
              </a:ext>
            </a:extLst>
          </p:cNvPr>
          <p:cNvCxnSpPr>
            <a:cxnSpLocks/>
          </p:cNvCxnSpPr>
          <p:nvPr/>
        </p:nvCxnSpPr>
        <p:spPr>
          <a:xfrm>
            <a:off x="6097140" y="2886096"/>
            <a:ext cx="2819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tt linje 138">
            <a:extLst>
              <a:ext uri="{FF2B5EF4-FFF2-40B4-BE49-F238E27FC236}">
                <a16:creationId xmlns:a16="http://schemas.microsoft.com/office/drawing/2014/main" id="{364BFBF3-7F56-8ADA-3F18-2FF2EA5B8C91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6085958" y="3312712"/>
            <a:ext cx="29227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B8329FD4-6D53-726F-9D2A-43D02C14F808}"/>
              </a:ext>
            </a:extLst>
          </p:cNvPr>
          <p:cNvCxnSpPr>
            <a:cxnSpLocks/>
          </p:cNvCxnSpPr>
          <p:nvPr/>
        </p:nvCxnSpPr>
        <p:spPr>
          <a:xfrm>
            <a:off x="4186042" y="3747293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0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Rett linje 54">
            <a:extLst>
              <a:ext uri="{FF2B5EF4-FFF2-40B4-BE49-F238E27FC236}">
                <a16:creationId xmlns:a16="http://schemas.microsoft.com/office/drawing/2014/main" id="{031CC6CA-C6E7-4A9E-B9BA-A029E28C68D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5958" y="1386096"/>
            <a:ext cx="17876" cy="130500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tt linje 83">
            <a:extLst>
              <a:ext uri="{FF2B5EF4-FFF2-40B4-BE49-F238E27FC236}">
                <a16:creationId xmlns:a16="http://schemas.microsoft.com/office/drawing/2014/main" id="{5BEC2F49-7C8A-A5A7-2559-3DDD30D14261}"/>
              </a:ext>
            </a:extLst>
          </p:cNvPr>
          <p:cNvCxnSpPr>
            <a:cxnSpLocks/>
          </p:cNvCxnSpPr>
          <p:nvPr/>
        </p:nvCxnSpPr>
        <p:spPr>
          <a:xfrm>
            <a:off x="4186921" y="2911068"/>
            <a:ext cx="0" cy="16615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tt linje 84">
            <a:extLst>
              <a:ext uri="{FF2B5EF4-FFF2-40B4-BE49-F238E27FC236}">
                <a16:creationId xmlns:a16="http://schemas.microsoft.com/office/drawing/2014/main" id="{41A2F2EF-AF48-E8EB-6F74-62AF3308A5DF}"/>
              </a:ext>
            </a:extLst>
          </p:cNvPr>
          <p:cNvCxnSpPr>
            <a:cxnSpLocks/>
          </p:cNvCxnSpPr>
          <p:nvPr/>
        </p:nvCxnSpPr>
        <p:spPr>
          <a:xfrm>
            <a:off x="6113610" y="2911068"/>
            <a:ext cx="0" cy="16615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09797F30-C615-DEFC-8898-5EF64535069F}"/>
              </a:ext>
            </a:extLst>
          </p:cNvPr>
          <p:cNvCxnSpPr>
            <a:cxnSpLocks/>
          </p:cNvCxnSpPr>
          <p:nvPr/>
        </p:nvCxnSpPr>
        <p:spPr>
          <a:xfrm>
            <a:off x="7992061" y="2911068"/>
            <a:ext cx="0" cy="3655987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linje 86">
            <a:extLst>
              <a:ext uri="{FF2B5EF4-FFF2-40B4-BE49-F238E27FC236}">
                <a16:creationId xmlns:a16="http://schemas.microsoft.com/office/drawing/2014/main" id="{149C7A0B-1391-EEBE-28AB-699CAD098C08}"/>
              </a:ext>
            </a:extLst>
          </p:cNvPr>
          <p:cNvCxnSpPr>
            <a:cxnSpLocks/>
          </p:cNvCxnSpPr>
          <p:nvPr/>
        </p:nvCxnSpPr>
        <p:spPr>
          <a:xfrm>
            <a:off x="9895787" y="2911068"/>
            <a:ext cx="0" cy="2055787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linje 82">
            <a:extLst>
              <a:ext uri="{FF2B5EF4-FFF2-40B4-BE49-F238E27FC236}">
                <a16:creationId xmlns:a16="http://schemas.microsoft.com/office/drawing/2014/main" id="{0EC692B3-801D-6EF1-4A6C-4744852EC2CF}"/>
              </a:ext>
            </a:extLst>
          </p:cNvPr>
          <p:cNvCxnSpPr>
            <a:cxnSpLocks/>
          </p:cNvCxnSpPr>
          <p:nvPr/>
        </p:nvCxnSpPr>
        <p:spPr>
          <a:xfrm>
            <a:off x="2284910" y="2991223"/>
            <a:ext cx="0" cy="16615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89471352-2D19-400E-A172-1B786BE0B391}"/>
              </a:ext>
            </a:extLst>
          </p:cNvPr>
          <p:cNvSpPr/>
          <p:nvPr/>
        </p:nvSpPr>
        <p:spPr>
          <a:xfrm>
            <a:off x="1419405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000"/>
              <a:t>HR – og organisasjonsdivisjonen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41556A3-27D0-4FFD-BA72-5E2679ECFCC6}"/>
              </a:ext>
            </a:extLst>
          </p:cNvPr>
          <p:cNvSpPr/>
          <p:nvPr/>
        </p:nvSpPr>
        <p:spPr>
          <a:xfrm>
            <a:off x="3320537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/>
              <a:t>Etterretningsdivisjonen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D9C71FA-4072-4293-8B4C-82B7C1C8F618}"/>
              </a:ext>
            </a:extLst>
          </p:cNvPr>
          <p:cNvSpPr/>
          <p:nvPr/>
        </p:nvSpPr>
        <p:spPr>
          <a:xfrm>
            <a:off x="7122801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kern="0">
                <a:solidFill>
                  <a:prstClr val="white"/>
                </a:solidFill>
                <a:latin typeface="Arial"/>
              </a:rPr>
              <a:t>Grensedivisjonen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911DC43-903F-446F-A364-75C0395B3F0F}"/>
              </a:ext>
            </a:extLst>
          </p:cNvPr>
          <p:cNvSpPr/>
          <p:nvPr/>
        </p:nvSpPr>
        <p:spPr>
          <a:xfrm>
            <a:off x="5221669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IT-divisjonen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996413F-3312-4548-9E18-09638D5D66F8}"/>
              </a:ext>
            </a:extLst>
          </p:cNvPr>
          <p:cNvSpPr/>
          <p:nvPr/>
        </p:nvSpPr>
        <p:spPr>
          <a:xfrm>
            <a:off x="9023932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kern="0">
                <a:solidFill>
                  <a:prstClr val="white"/>
                </a:solidFill>
                <a:latin typeface="Arial"/>
              </a:rPr>
              <a:t>Vareførselsdivisjonen</a:t>
            </a:r>
          </a:p>
        </p:txBody>
      </p:sp>
      <p:cxnSp>
        <p:nvCxnSpPr>
          <p:cNvPr id="53" name="Kobling: vinkel 52">
            <a:extLst>
              <a:ext uri="{FF2B5EF4-FFF2-40B4-BE49-F238E27FC236}">
                <a16:creationId xmlns:a16="http://schemas.microsoft.com/office/drawing/2014/main" id="{400305FC-C532-46E7-83F7-5CFED43C86CC}"/>
              </a:ext>
            </a:extLst>
          </p:cNvPr>
          <p:cNvCxnSpPr>
            <a:cxnSpLocks/>
            <a:stCxn id="10" idx="0"/>
            <a:endCxn id="15" idx="0"/>
          </p:cNvCxnSpPr>
          <p:nvPr/>
        </p:nvCxnSpPr>
        <p:spPr>
          <a:xfrm rot="5400000" flipH="1" flipV="1">
            <a:off x="6087173" y="-1162309"/>
            <a:ext cx="12700" cy="7604527"/>
          </a:xfrm>
          <a:prstGeom prst="bentConnector3">
            <a:avLst>
              <a:gd name="adj1" fmla="val 1559984"/>
            </a:avLst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tt linje 89">
            <a:extLst>
              <a:ext uri="{FF2B5EF4-FFF2-40B4-BE49-F238E27FC236}">
                <a16:creationId xmlns:a16="http://schemas.microsoft.com/office/drawing/2014/main" id="{158B0D95-C494-3D58-5FCD-B67C870FC5F5}"/>
              </a:ext>
            </a:extLst>
          </p:cNvPr>
          <p:cNvCxnSpPr>
            <a:cxnSpLocks/>
          </p:cNvCxnSpPr>
          <p:nvPr/>
        </p:nvCxnSpPr>
        <p:spPr>
          <a:xfrm>
            <a:off x="7988306" y="2449297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E8F3CB2D-63CE-47AE-9139-C3987BA60C2D}"/>
              </a:ext>
            </a:extLst>
          </p:cNvPr>
          <p:cNvSpPr/>
          <p:nvPr/>
        </p:nvSpPr>
        <p:spPr>
          <a:xfrm>
            <a:off x="5010850" y="1026096"/>
            <a:ext cx="2150215" cy="360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nb-NO" sz="10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Tolldirektør</a:t>
            </a:r>
            <a:endParaRPr lang="nb-NO" sz="1050" b="1">
              <a:solidFill>
                <a:schemeClr val="lt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9145AB6-F4A6-4F7D-999D-6C94207A9502}"/>
              </a:ext>
            </a:extLst>
          </p:cNvPr>
          <p:cNvSpPr/>
          <p:nvPr/>
        </p:nvSpPr>
        <p:spPr>
          <a:xfrm>
            <a:off x="406568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0">
                <a:solidFill>
                  <a:prstClr val="white"/>
                </a:solidFill>
                <a:latin typeface="Arial"/>
              </a:rPr>
              <a:t>Kommunikasjonsstab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C4A46C-A7C3-4AB4-97F8-2EE7C9619EBC}"/>
              </a:ext>
            </a:extLst>
          </p:cNvPr>
          <p:cNvSpPr/>
          <p:nvPr/>
        </p:nvSpPr>
        <p:spPr>
          <a:xfrm>
            <a:off x="406568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900" kern="0">
                <a:solidFill>
                  <a:prstClr val="white"/>
                </a:solidFill>
                <a:latin typeface="Arial"/>
              </a:rPr>
              <a:t>Styringsstab</a:t>
            </a:r>
          </a:p>
        </p:txBody>
      </p:sp>
      <p:cxnSp>
        <p:nvCxnSpPr>
          <p:cNvPr id="57" name="Rett linje 56">
            <a:extLst>
              <a:ext uri="{FF2B5EF4-FFF2-40B4-BE49-F238E27FC236}">
                <a16:creationId xmlns:a16="http://schemas.microsoft.com/office/drawing/2014/main" id="{C9C67974-856C-4E6B-BFAC-90D582FD5CC5}"/>
              </a:ext>
            </a:extLst>
          </p:cNvPr>
          <p:cNvCxnSpPr>
            <a:cxnSpLocks/>
          </p:cNvCxnSpPr>
          <p:nvPr/>
        </p:nvCxnSpPr>
        <p:spPr>
          <a:xfrm>
            <a:off x="5801800" y="2121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ktangel 64">
            <a:extLst>
              <a:ext uri="{FF2B5EF4-FFF2-40B4-BE49-F238E27FC236}">
                <a16:creationId xmlns:a16="http://schemas.microsoft.com/office/drawing/2014/main" id="{BD255630-8004-41FC-AD2C-44FA731B4EDF}"/>
              </a:ext>
            </a:extLst>
          </p:cNvPr>
          <p:cNvSpPr/>
          <p:nvPr/>
        </p:nvSpPr>
        <p:spPr>
          <a:xfrm>
            <a:off x="637823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900">
                <a:solidFill>
                  <a:schemeClr val="bg1"/>
                </a:solidFill>
              </a:rPr>
              <a:t>Juridisk og internasjonal stab</a:t>
            </a:r>
            <a:endParaRPr lang="nb-NO" sz="90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76" name="Rett linje 75">
            <a:extLst>
              <a:ext uri="{FF2B5EF4-FFF2-40B4-BE49-F238E27FC236}">
                <a16:creationId xmlns:a16="http://schemas.microsoft.com/office/drawing/2014/main" id="{ECAB49FB-487D-A111-4184-FA23CC75150C}"/>
              </a:ext>
            </a:extLst>
          </p:cNvPr>
          <p:cNvCxnSpPr>
            <a:cxnSpLocks/>
          </p:cNvCxnSpPr>
          <p:nvPr/>
        </p:nvCxnSpPr>
        <p:spPr>
          <a:xfrm>
            <a:off x="5790618" y="1694534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211C6D2E-CF22-5F86-E7CF-6311866AE50F}"/>
              </a:ext>
            </a:extLst>
          </p:cNvPr>
          <p:cNvSpPr/>
          <p:nvPr/>
        </p:nvSpPr>
        <p:spPr>
          <a:xfrm>
            <a:off x="637823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/>
              <a:t>Operativ stab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759CAFD-6522-6AF4-FA11-17CF561C1031}"/>
              </a:ext>
            </a:extLst>
          </p:cNvPr>
          <p:cNvCxnSpPr>
            <a:cxnSpLocks/>
          </p:cNvCxnSpPr>
          <p:nvPr/>
        </p:nvCxnSpPr>
        <p:spPr>
          <a:xfrm>
            <a:off x="6097140" y="1694534"/>
            <a:ext cx="2819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tt linje 138">
            <a:extLst>
              <a:ext uri="{FF2B5EF4-FFF2-40B4-BE49-F238E27FC236}">
                <a16:creationId xmlns:a16="http://schemas.microsoft.com/office/drawing/2014/main" id="{364BFBF3-7F56-8ADA-3F18-2FF2EA5B8C91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6085958" y="2121150"/>
            <a:ext cx="29227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B8329FD4-6D53-726F-9D2A-43D02C14F808}"/>
              </a:ext>
            </a:extLst>
          </p:cNvPr>
          <p:cNvCxnSpPr>
            <a:cxnSpLocks/>
          </p:cNvCxnSpPr>
          <p:nvPr/>
        </p:nvCxnSpPr>
        <p:spPr>
          <a:xfrm>
            <a:off x="4186042" y="2449297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e 1">
            <a:extLst>
              <a:ext uri="{FF2B5EF4-FFF2-40B4-BE49-F238E27FC236}">
                <a16:creationId xmlns:a16="http://schemas.microsoft.com/office/drawing/2014/main" id="{EA5F658C-E8ED-C4D4-9756-7792E9D57374}"/>
              </a:ext>
            </a:extLst>
          </p:cNvPr>
          <p:cNvGrpSpPr/>
          <p:nvPr/>
        </p:nvGrpSpPr>
        <p:grpSpPr>
          <a:xfrm>
            <a:off x="1389167" y="3651822"/>
            <a:ext cx="1731010" cy="1068376"/>
            <a:chOff x="1419405" y="3584353"/>
            <a:chExt cx="1731010" cy="1068376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6438224C-7569-1868-0976-91F2CF7E816D}"/>
                </a:ext>
              </a:extLst>
            </p:cNvPr>
            <p:cNvSpPr/>
            <p:nvPr/>
          </p:nvSpPr>
          <p:spPr>
            <a:xfrm>
              <a:off x="1419405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solidFill>
                    <a:srgbClr val="FFFFFF"/>
                  </a:solidFill>
                  <a:cs typeface="Arial"/>
                </a:rPr>
                <a:t>Organisasjonsutviklingsavdelingen</a:t>
              </a:r>
              <a:endParaRPr lang="nb-NO" sz="800">
                <a:cs typeface="Arial"/>
              </a:endParaRPr>
            </a:p>
            <a:p>
              <a:pPr algn="ctr"/>
              <a:endParaRPr lang="nb-NO" sz="800">
                <a:cs typeface="Arial"/>
              </a:endParaRP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4130ACDD-7368-FD48-D065-EE6F017DD41F}"/>
                </a:ext>
              </a:extLst>
            </p:cNvPr>
            <p:cNvSpPr/>
            <p:nvPr/>
          </p:nvSpPr>
          <p:spPr>
            <a:xfrm>
              <a:off x="1419405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HR- avdelingen</a:t>
              </a: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4DC3469-B38C-F345-C2B7-FDE68B2C8512}"/>
                </a:ext>
              </a:extLst>
            </p:cNvPr>
            <p:cNvSpPr/>
            <p:nvPr/>
          </p:nvSpPr>
          <p:spPr>
            <a:xfrm>
              <a:off x="1419405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Fellestjenesteavdelingen</a:t>
              </a:r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D009160B-D3EB-05BC-84BB-1A7D959D620A}"/>
              </a:ext>
            </a:extLst>
          </p:cNvPr>
          <p:cNvGrpSpPr/>
          <p:nvPr/>
        </p:nvGrpSpPr>
        <p:grpSpPr>
          <a:xfrm>
            <a:off x="3308642" y="3632284"/>
            <a:ext cx="1741455" cy="1087914"/>
            <a:chOff x="3308642" y="3564815"/>
            <a:chExt cx="1741455" cy="1087914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1159AF2-3CCF-DEE0-C291-63D36D409A74}"/>
                </a:ext>
              </a:extLst>
            </p:cNvPr>
            <p:cNvSpPr/>
            <p:nvPr/>
          </p:nvSpPr>
          <p:spPr>
            <a:xfrm>
              <a:off x="3328180" y="3564815"/>
              <a:ext cx="1721241" cy="3075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Avdeling for innhenting og </a:t>
              </a:r>
              <a:br>
                <a:rPr lang="nb-NO" sz="800">
                  <a:cs typeface="Arial"/>
                </a:rPr>
              </a:br>
              <a:r>
                <a:rPr lang="nb-NO" sz="800">
                  <a:cs typeface="Arial"/>
                </a:rPr>
                <a:t>koordinering 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F9F556E5-4CAC-2BC8-76F2-5854D7E0328B}"/>
                </a:ext>
              </a:extLst>
            </p:cNvPr>
            <p:cNvSpPr/>
            <p:nvPr/>
          </p:nvSpPr>
          <p:spPr>
            <a:xfrm>
              <a:off x="3308642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Avdeling for </a:t>
              </a:r>
              <a:r>
                <a:rPr lang="nb-NO" sz="800" err="1">
                  <a:cs typeface="Arial"/>
                </a:rPr>
                <a:t>trusselanalyse</a:t>
              </a:r>
              <a:r>
                <a:rPr lang="nb-NO" sz="800">
                  <a:cs typeface="Arial"/>
                </a:rPr>
                <a:t> og</a:t>
              </a:r>
              <a:br>
                <a:rPr lang="nb-NO" sz="800">
                  <a:cs typeface="Arial"/>
                </a:rPr>
              </a:br>
              <a:r>
                <a:rPr lang="nb-NO" sz="800">
                  <a:cs typeface="Arial"/>
                </a:rPr>
                <a:t> regelutvikling 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E18E360-402A-FFA7-0684-B4C86019E74E}"/>
                </a:ext>
              </a:extLst>
            </p:cNvPr>
            <p:cNvSpPr/>
            <p:nvPr/>
          </p:nvSpPr>
          <p:spPr>
            <a:xfrm>
              <a:off x="3319087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Avdeling for operativ analyse</a:t>
              </a: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3DBBEE38-2D10-B713-E970-C772A81FA07F}"/>
              </a:ext>
            </a:extLst>
          </p:cNvPr>
          <p:cNvGrpSpPr/>
          <p:nvPr/>
        </p:nvGrpSpPr>
        <p:grpSpPr>
          <a:xfrm>
            <a:off x="5239004" y="3651822"/>
            <a:ext cx="1731010" cy="1068376"/>
            <a:chOff x="5239004" y="3584353"/>
            <a:chExt cx="1731010" cy="1068376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B24EC706-16C9-E074-A7B9-60556D3AD118}"/>
                </a:ext>
              </a:extLst>
            </p:cNvPr>
            <p:cNvSpPr/>
            <p:nvPr/>
          </p:nvSpPr>
          <p:spPr>
            <a:xfrm>
              <a:off x="5239004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/>
                <a:t>Digitaliseringsavdelingen</a:t>
              </a:r>
              <a:endParaRPr lang="nb-NO" sz="800">
                <a:cs typeface="Arial"/>
              </a:endParaRP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DA2BE359-480C-A465-AEFB-64401B01203E}"/>
                </a:ext>
              </a:extLst>
            </p:cNvPr>
            <p:cNvSpPr/>
            <p:nvPr/>
          </p:nvSpPr>
          <p:spPr>
            <a:xfrm>
              <a:off x="5239004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/>
                <a:t>Infrastrukturavdelingen</a:t>
              </a:r>
              <a:endParaRPr lang="nb-NO" sz="800">
                <a:cs typeface="Arial"/>
              </a:endParaRP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E74F47E2-20E2-569A-1BB9-AFFE3185EA64}"/>
                </a:ext>
              </a:extLst>
            </p:cNvPr>
            <p:cNvSpPr/>
            <p:nvPr/>
          </p:nvSpPr>
          <p:spPr>
            <a:xfrm>
              <a:off x="5239004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/>
                <a:t>Systemutviklingsavdelingen</a:t>
              </a:r>
              <a:endParaRPr lang="nb-NO"/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DF40E484-CDD8-B03E-BAA5-9BB688DF4118}"/>
              </a:ext>
            </a:extLst>
          </p:cNvPr>
          <p:cNvGrpSpPr/>
          <p:nvPr/>
        </p:nvGrpSpPr>
        <p:grpSpPr>
          <a:xfrm>
            <a:off x="9035313" y="3651822"/>
            <a:ext cx="1737282" cy="1458564"/>
            <a:chOff x="9035313" y="3584353"/>
            <a:chExt cx="1737282" cy="1458564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1E6234B-3C47-0834-B3AD-F05BAB500FA1}"/>
                </a:ext>
              </a:extLst>
            </p:cNvPr>
            <p:cNvSpPr/>
            <p:nvPr/>
          </p:nvSpPr>
          <p:spPr>
            <a:xfrm>
              <a:off x="9041585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Brukerdialogavdelingen</a:t>
              </a: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10742FD0-611E-530B-867D-A4E3DC9AAF70}"/>
                </a:ext>
              </a:extLst>
            </p:cNvPr>
            <p:cNvSpPr/>
            <p:nvPr/>
          </p:nvSpPr>
          <p:spPr>
            <a:xfrm>
              <a:off x="9035313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Klassifiseringsavdelingen</a:t>
              </a: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C750DC5-136B-C2C2-101E-E07237AC7195}"/>
                </a:ext>
              </a:extLst>
            </p:cNvPr>
            <p:cNvSpPr/>
            <p:nvPr/>
          </p:nvSpPr>
          <p:spPr>
            <a:xfrm>
              <a:off x="9035313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Oppfølgningsavdelingen</a:t>
              </a:r>
              <a:endParaRPr lang="nb-NO" sz="80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1177C2FF-04B3-D03A-760C-4F78F6C07A32}"/>
                </a:ext>
              </a:extLst>
            </p:cNvPr>
            <p:cNvSpPr/>
            <p:nvPr/>
          </p:nvSpPr>
          <p:spPr>
            <a:xfrm>
              <a:off x="9035313" y="4754917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Regelavdelingen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96C7565A-3AB5-F3B5-7E23-13C3BBCD93CB}"/>
              </a:ext>
            </a:extLst>
          </p:cNvPr>
          <p:cNvGrpSpPr/>
          <p:nvPr/>
        </p:nvGrpSpPr>
        <p:grpSpPr>
          <a:xfrm>
            <a:off x="7121667" y="3651822"/>
            <a:ext cx="1731011" cy="3019316"/>
            <a:chOff x="7121667" y="3584353"/>
            <a:chExt cx="1731011" cy="3019316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DEE55E96-0421-0F70-12DC-36B57DDDA7FC}"/>
                </a:ext>
              </a:extLst>
            </p:cNvPr>
            <p:cNvSpPr/>
            <p:nvPr/>
          </p:nvSpPr>
          <p:spPr>
            <a:xfrm>
              <a:off x="7121667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Operativ fellesavdeling</a:t>
              </a: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857B5278-AB61-D41B-A810-6A545E3C8564}"/>
                </a:ext>
              </a:extLst>
            </p:cNvPr>
            <p:cNvSpPr/>
            <p:nvPr/>
          </p:nvSpPr>
          <p:spPr>
            <a:xfrm>
              <a:off x="7121667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Område Gardermoen</a:t>
              </a:r>
              <a:endParaRPr lang="nb-NO" sz="800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41735A5A-5A83-FF09-0891-3BAF8601AFA7}"/>
                </a:ext>
              </a:extLst>
            </p:cNvPr>
            <p:cNvSpPr/>
            <p:nvPr/>
          </p:nvSpPr>
          <p:spPr>
            <a:xfrm>
              <a:off x="7121667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Område Midt </a:t>
              </a:r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6A748B73-17BB-F8DF-4205-59A47AA53419}"/>
                </a:ext>
              </a:extLst>
            </p:cNvPr>
            <p:cNvSpPr/>
            <p:nvPr/>
          </p:nvSpPr>
          <p:spPr>
            <a:xfrm>
              <a:off x="7121667" y="4754917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Område Nord</a:t>
              </a:r>
              <a:endParaRPr lang="nb-NO" sz="800"/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E72DD24B-8DF7-CF5C-D3F8-48B36C190250}"/>
                </a:ext>
              </a:extLst>
            </p:cNvPr>
            <p:cNvSpPr/>
            <p:nvPr/>
          </p:nvSpPr>
          <p:spPr>
            <a:xfrm>
              <a:off x="7121667" y="5145105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Område Oslofjord</a:t>
              </a: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2F001466-D17E-9225-FBC2-11E09CFC515A}"/>
                </a:ext>
              </a:extLst>
            </p:cNvPr>
            <p:cNvSpPr/>
            <p:nvPr/>
          </p:nvSpPr>
          <p:spPr>
            <a:xfrm>
              <a:off x="7121667" y="553529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Område Vest </a:t>
              </a:r>
              <a:endParaRPr lang="nb-NO" sz="800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9F4B5C-E0A1-A8E6-68AB-B02E93511881}"/>
                </a:ext>
              </a:extLst>
            </p:cNvPr>
            <p:cNvSpPr/>
            <p:nvPr/>
          </p:nvSpPr>
          <p:spPr>
            <a:xfrm>
              <a:off x="7121667" y="592548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Område Øst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79353F9F-53F3-5050-B9A9-6D7764A1C917}"/>
                </a:ext>
              </a:extLst>
            </p:cNvPr>
            <p:cNvSpPr/>
            <p:nvPr/>
          </p:nvSpPr>
          <p:spPr>
            <a:xfrm>
              <a:off x="7121668" y="631566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>
                  <a:cs typeface="Arial"/>
                </a:rPr>
                <a:t>Område Svalbard</a:t>
              </a:r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8C66497B-33F3-6B49-66A7-8D9182F93938}"/>
              </a:ext>
            </a:extLst>
          </p:cNvPr>
          <p:cNvSpPr/>
          <p:nvPr/>
        </p:nvSpPr>
        <p:spPr>
          <a:xfrm>
            <a:off x="4398173" y="3294608"/>
            <a:ext cx="640639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Stab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C412395-2298-C21E-628D-0AACD452DC79}"/>
              </a:ext>
            </a:extLst>
          </p:cNvPr>
          <p:cNvSpPr/>
          <p:nvPr/>
        </p:nvSpPr>
        <p:spPr>
          <a:xfrm>
            <a:off x="8214913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>
                <a:cs typeface="Arial"/>
              </a:rPr>
              <a:t>Styringsstab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ABB7526-20F9-EF7B-C91F-B43D175D381F}"/>
              </a:ext>
            </a:extLst>
          </p:cNvPr>
          <p:cNvSpPr/>
          <p:nvPr/>
        </p:nvSpPr>
        <p:spPr>
          <a:xfrm>
            <a:off x="7124694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>
                <a:cs typeface="Arial"/>
              </a:rPr>
              <a:t>Fagstab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541158E-77F4-70F2-3379-7729EE68553F}"/>
              </a:ext>
            </a:extLst>
          </p:cNvPr>
          <p:cNvSpPr/>
          <p:nvPr/>
        </p:nvSpPr>
        <p:spPr>
          <a:xfrm>
            <a:off x="10108639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>
                <a:cs typeface="Arial"/>
              </a:rPr>
              <a:t>Styringsstab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9A7EEF8-E30F-7DBC-ABF0-F4CE0D9BA691}"/>
              </a:ext>
            </a:extLst>
          </p:cNvPr>
          <p:cNvSpPr/>
          <p:nvPr/>
        </p:nvSpPr>
        <p:spPr>
          <a:xfrm>
            <a:off x="9018268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>
                <a:cs typeface="Arial"/>
              </a:rPr>
              <a:t>Utviklingsstab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B5E2BF7-BF63-C67E-AFBB-F453221A9E33}"/>
              </a:ext>
            </a:extLst>
          </p:cNvPr>
          <p:cNvSpPr/>
          <p:nvPr/>
        </p:nvSpPr>
        <p:spPr>
          <a:xfrm>
            <a:off x="6177173" y="3279413"/>
            <a:ext cx="792000" cy="258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>
                <a:cs typeface="Arial"/>
              </a:rPr>
              <a:t>Styringsstab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95800829-BAE9-1145-3BD7-B91152FD46A6}"/>
              </a:ext>
            </a:extLst>
          </p:cNvPr>
          <p:cNvSpPr/>
          <p:nvPr/>
        </p:nvSpPr>
        <p:spPr>
          <a:xfrm>
            <a:off x="1686738" y="134715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>
                <a:cs typeface="Arial"/>
              </a:rPr>
              <a:t>Strategi- og utredningsavdelingen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FB8579B-D916-870F-19AE-938D01306113}"/>
              </a:ext>
            </a:extLst>
          </p:cNvPr>
          <p:cNvSpPr/>
          <p:nvPr/>
        </p:nvSpPr>
        <p:spPr>
          <a:xfrm>
            <a:off x="1686738" y="165313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/>
              <a:t>Plan- og budsjettavdelingen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7058C9D8-5506-8D9D-7CFC-ADADC11B0C38}"/>
              </a:ext>
            </a:extLst>
          </p:cNvPr>
          <p:cNvSpPr/>
          <p:nvPr/>
        </p:nvSpPr>
        <p:spPr>
          <a:xfrm>
            <a:off x="1686738" y="1947215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>
                <a:cs typeface="Arial"/>
              </a:rPr>
              <a:t>Økonomi- og anskaffelsesavdelingen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720A6CED-67C4-752C-56A6-DAAA4B8DA457}"/>
              </a:ext>
            </a:extLst>
          </p:cNvPr>
          <p:cNvSpPr/>
          <p:nvPr/>
        </p:nvSpPr>
        <p:spPr>
          <a:xfrm>
            <a:off x="8932966" y="1548096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/>
              <a:t>Internasjonal avdeling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A68C112-1DD6-A1AE-B789-DD20A9BE4722}"/>
              </a:ext>
            </a:extLst>
          </p:cNvPr>
          <p:cNvSpPr/>
          <p:nvPr/>
        </p:nvSpPr>
        <p:spPr>
          <a:xfrm>
            <a:off x="8932966" y="1854185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>
                <a:cs typeface="Arial"/>
              </a:rPr>
              <a:t>Rettsavdelingen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49C01B6-DAAD-0703-A75A-07A18A73C742}"/>
              </a:ext>
            </a:extLst>
          </p:cNvPr>
          <p:cNvSpPr/>
          <p:nvPr/>
        </p:nvSpPr>
        <p:spPr>
          <a:xfrm>
            <a:off x="8932966" y="2138691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>
                <a:cs typeface="Arial"/>
              </a:rPr>
              <a:t>Utviklingsavdelingen</a:t>
            </a:r>
            <a:endParaRPr lang="nb-NO" sz="70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DAFF0714-D6CE-A7C3-E430-353910566227}"/>
              </a:ext>
            </a:extLst>
          </p:cNvPr>
          <p:cNvSpPr/>
          <p:nvPr/>
        </p:nvSpPr>
        <p:spPr>
          <a:xfrm>
            <a:off x="8902380" y="1014111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>
                <a:cs typeface="Arial"/>
              </a:rPr>
              <a:t>Avdeling for sikkerhet, beredskap og HMS</a:t>
            </a:r>
          </a:p>
        </p:txBody>
      </p:sp>
      <p:cxnSp>
        <p:nvCxnSpPr>
          <p:cNvPr id="51" name="Rett linje 50">
            <a:extLst>
              <a:ext uri="{FF2B5EF4-FFF2-40B4-BE49-F238E27FC236}">
                <a16:creationId xmlns:a16="http://schemas.microsoft.com/office/drawing/2014/main" id="{D15BFD6E-E841-62EF-4FC6-5B944B6DF73E}"/>
              </a:ext>
            </a:extLst>
          </p:cNvPr>
          <p:cNvCxnSpPr>
            <a:cxnSpLocks/>
          </p:cNvCxnSpPr>
          <p:nvPr/>
        </p:nvCxnSpPr>
        <p:spPr>
          <a:xfrm>
            <a:off x="3674078" y="1694534"/>
            <a:ext cx="39160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>
            <a:extLst>
              <a:ext uri="{FF2B5EF4-FFF2-40B4-BE49-F238E27FC236}">
                <a16:creationId xmlns:a16="http://schemas.microsoft.com/office/drawing/2014/main" id="{2F4CCB63-F61A-7864-E93A-9947E19FF66C}"/>
              </a:ext>
            </a:extLst>
          </p:cNvPr>
          <p:cNvCxnSpPr>
            <a:cxnSpLocks/>
          </p:cNvCxnSpPr>
          <p:nvPr/>
        </p:nvCxnSpPr>
        <p:spPr>
          <a:xfrm>
            <a:off x="3378738" y="1473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53">
            <a:extLst>
              <a:ext uri="{FF2B5EF4-FFF2-40B4-BE49-F238E27FC236}">
                <a16:creationId xmlns:a16="http://schemas.microsoft.com/office/drawing/2014/main" id="{9090549B-442D-DD76-146B-B8D63446441A}"/>
              </a:ext>
            </a:extLst>
          </p:cNvPr>
          <p:cNvCxnSpPr>
            <a:cxnSpLocks/>
          </p:cNvCxnSpPr>
          <p:nvPr/>
        </p:nvCxnSpPr>
        <p:spPr>
          <a:xfrm>
            <a:off x="3378738" y="1767722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C4D852AD-457A-6A6B-02BE-AA71F87BB968}"/>
              </a:ext>
            </a:extLst>
          </p:cNvPr>
          <p:cNvCxnSpPr>
            <a:cxnSpLocks/>
          </p:cNvCxnSpPr>
          <p:nvPr/>
        </p:nvCxnSpPr>
        <p:spPr>
          <a:xfrm>
            <a:off x="3378738" y="2073215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tt linje 58">
            <a:extLst>
              <a:ext uri="{FF2B5EF4-FFF2-40B4-BE49-F238E27FC236}">
                <a16:creationId xmlns:a16="http://schemas.microsoft.com/office/drawing/2014/main" id="{C5064D70-6EAC-CA14-B597-AD0383DB70BD}"/>
              </a:ext>
            </a:extLst>
          </p:cNvPr>
          <p:cNvCxnSpPr>
            <a:cxnSpLocks/>
          </p:cNvCxnSpPr>
          <p:nvPr/>
        </p:nvCxnSpPr>
        <p:spPr>
          <a:xfrm>
            <a:off x="3674078" y="1474334"/>
            <a:ext cx="0" cy="60006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tt linje 66">
            <a:extLst>
              <a:ext uri="{FF2B5EF4-FFF2-40B4-BE49-F238E27FC236}">
                <a16:creationId xmlns:a16="http://schemas.microsoft.com/office/drawing/2014/main" id="{FB061C19-5189-5ED0-91AF-F441B2C96890}"/>
              </a:ext>
            </a:extLst>
          </p:cNvPr>
          <p:cNvCxnSpPr>
            <a:cxnSpLocks/>
          </p:cNvCxnSpPr>
          <p:nvPr/>
        </p:nvCxnSpPr>
        <p:spPr>
          <a:xfrm flipV="1">
            <a:off x="8106233" y="2121150"/>
            <a:ext cx="409480" cy="742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tt linje 67">
            <a:extLst>
              <a:ext uri="{FF2B5EF4-FFF2-40B4-BE49-F238E27FC236}">
                <a16:creationId xmlns:a16="http://schemas.microsoft.com/office/drawing/2014/main" id="{F4F76F15-B73A-79A3-3474-16E94AFFF898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8513751" y="1673541"/>
            <a:ext cx="419215" cy="55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linje 68">
            <a:extLst>
              <a:ext uri="{FF2B5EF4-FFF2-40B4-BE49-F238E27FC236}">
                <a16:creationId xmlns:a16="http://schemas.microsoft.com/office/drawing/2014/main" id="{070E48BB-CEBE-64B4-DA3B-50D1CC62F65A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8497483" y="1978916"/>
            <a:ext cx="435483" cy="126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tt linje 69">
            <a:extLst>
              <a:ext uri="{FF2B5EF4-FFF2-40B4-BE49-F238E27FC236}">
                <a16:creationId xmlns:a16="http://schemas.microsoft.com/office/drawing/2014/main" id="{47769008-4DDD-699D-7E4C-51E4CBFA8B94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8497838" y="2261102"/>
            <a:ext cx="435128" cy="358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linje 70">
            <a:extLst>
              <a:ext uri="{FF2B5EF4-FFF2-40B4-BE49-F238E27FC236}">
                <a16:creationId xmlns:a16="http://schemas.microsoft.com/office/drawing/2014/main" id="{405EC1C0-66F1-AB28-4EAB-F6AC7C383216}"/>
              </a:ext>
            </a:extLst>
          </p:cNvPr>
          <p:cNvCxnSpPr>
            <a:cxnSpLocks/>
          </p:cNvCxnSpPr>
          <p:nvPr/>
        </p:nvCxnSpPr>
        <p:spPr>
          <a:xfrm flipH="1">
            <a:off x="8497483" y="1403555"/>
            <a:ext cx="8311" cy="857547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tt linje 73">
            <a:extLst>
              <a:ext uri="{FF2B5EF4-FFF2-40B4-BE49-F238E27FC236}">
                <a16:creationId xmlns:a16="http://schemas.microsoft.com/office/drawing/2014/main" id="{D3C51751-3831-9C83-89C4-B493C3C29386}"/>
              </a:ext>
            </a:extLst>
          </p:cNvPr>
          <p:cNvCxnSpPr>
            <a:cxnSpLocks/>
          </p:cNvCxnSpPr>
          <p:nvPr/>
        </p:nvCxnSpPr>
        <p:spPr>
          <a:xfrm>
            <a:off x="8106233" y="1694534"/>
            <a:ext cx="19580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A67C88EC-4006-32C0-9D07-40F7467C3C84}"/>
              </a:ext>
            </a:extLst>
          </p:cNvPr>
          <p:cNvCxnSpPr>
            <a:cxnSpLocks/>
          </p:cNvCxnSpPr>
          <p:nvPr/>
        </p:nvCxnSpPr>
        <p:spPr>
          <a:xfrm>
            <a:off x="8302035" y="1140111"/>
            <a:ext cx="0" cy="554423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linje 79">
            <a:extLst>
              <a:ext uri="{FF2B5EF4-FFF2-40B4-BE49-F238E27FC236}">
                <a16:creationId xmlns:a16="http://schemas.microsoft.com/office/drawing/2014/main" id="{A0EC525A-CCE3-0BC1-6B63-2C128E874606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8310973" y="1140111"/>
            <a:ext cx="591407" cy="249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linje 90">
            <a:extLst>
              <a:ext uri="{FF2B5EF4-FFF2-40B4-BE49-F238E27FC236}">
                <a16:creationId xmlns:a16="http://schemas.microsoft.com/office/drawing/2014/main" id="{0C4B3FB9-0B02-5F5F-F5B2-CF3EECAE6052}"/>
              </a:ext>
            </a:extLst>
          </p:cNvPr>
          <p:cNvCxnSpPr>
            <a:cxnSpLocks/>
          </p:cNvCxnSpPr>
          <p:nvPr/>
        </p:nvCxnSpPr>
        <p:spPr>
          <a:xfrm>
            <a:off x="4186042" y="3408908"/>
            <a:ext cx="212131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tt linje 91">
            <a:extLst>
              <a:ext uri="{FF2B5EF4-FFF2-40B4-BE49-F238E27FC236}">
                <a16:creationId xmlns:a16="http://schemas.microsoft.com/office/drawing/2014/main" id="{A1845999-70DA-D5AA-F6B5-0274B3B9EC7B}"/>
              </a:ext>
            </a:extLst>
          </p:cNvPr>
          <p:cNvCxnSpPr>
            <a:cxnSpLocks/>
          </p:cNvCxnSpPr>
          <p:nvPr/>
        </p:nvCxnSpPr>
        <p:spPr>
          <a:xfrm>
            <a:off x="6113610" y="3408908"/>
            <a:ext cx="686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tt linje 92">
            <a:extLst>
              <a:ext uri="{FF2B5EF4-FFF2-40B4-BE49-F238E27FC236}">
                <a16:creationId xmlns:a16="http://schemas.microsoft.com/office/drawing/2014/main" id="{A71C010C-6FF0-92AD-13AC-F49AB9A688C8}"/>
              </a:ext>
            </a:extLst>
          </p:cNvPr>
          <p:cNvCxnSpPr>
            <a:cxnSpLocks/>
            <a:stCxn id="38" idx="3"/>
            <a:endCxn id="37" idx="1"/>
          </p:cNvCxnSpPr>
          <p:nvPr/>
        </p:nvCxnSpPr>
        <p:spPr>
          <a:xfrm>
            <a:off x="7765333" y="3408908"/>
            <a:ext cx="44958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tt linje 93">
            <a:extLst>
              <a:ext uri="{FF2B5EF4-FFF2-40B4-BE49-F238E27FC236}">
                <a16:creationId xmlns:a16="http://schemas.microsoft.com/office/drawing/2014/main" id="{44356B12-2E03-A77C-B31F-965C30A9F951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9658907" y="3408908"/>
            <a:ext cx="44973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395">
            <a:extLst>
              <a:ext uri="{FF2B5EF4-FFF2-40B4-BE49-F238E27FC236}">
                <a16:creationId xmlns:a16="http://schemas.microsoft.com/office/drawing/2014/main" id="{83B3B93D-C275-4826-C23F-682B7EE51751}"/>
              </a:ext>
            </a:extLst>
          </p:cNvPr>
          <p:cNvSpPr/>
          <p:nvPr/>
        </p:nvSpPr>
        <p:spPr>
          <a:xfrm>
            <a:off x="9298966" y="1293155"/>
            <a:ext cx="960000" cy="22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Styringsstøtte</a:t>
            </a:r>
          </a:p>
        </p:txBody>
      </p: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D3E52404-F33A-6CB1-215B-32441A05BEBA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8505794" y="1403555"/>
            <a:ext cx="793172" cy="357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11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Rett linje 43">
            <a:extLst>
              <a:ext uri="{FF2B5EF4-FFF2-40B4-BE49-F238E27FC236}">
                <a16:creationId xmlns:a16="http://schemas.microsoft.com/office/drawing/2014/main" id="{36C04ADA-50B3-867B-908C-D8C6CBFE6E9F}"/>
              </a:ext>
            </a:extLst>
          </p:cNvPr>
          <p:cNvCxnSpPr>
            <a:cxnSpLocks/>
            <a:endCxn id="43" idx="2"/>
          </p:cNvCxnSpPr>
          <p:nvPr/>
        </p:nvCxnSpPr>
        <p:spPr>
          <a:xfrm>
            <a:off x="685796" y="3672501"/>
            <a:ext cx="0" cy="626054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0055EE27-7E8D-780B-F6B0-612C889D46C7}"/>
              </a:ext>
            </a:extLst>
          </p:cNvPr>
          <p:cNvCxnSpPr>
            <a:cxnSpLocks/>
          </p:cNvCxnSpPr>
          <p:nvPr/>
        </p:nvCxnSpPr>
        <p:spPr>
          <a:xfrm>
            <a:off x="2029882" y="2336457"/>
            <a:ext cx="0" cy="353894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5836152E-AF61-73D8-11B4-3BF6DDC92996}"/>
              </a:ext>
            </a:extLst>
          </p:cNvPr>
          <p:cNvCxnSpPr>
            <a:cxnSpLocks/>
          </p:cNvCxnSpPr>
          <p:nvPr/>
        </p:nvCxnSpPr>
        <p:spPr>
          <a:xfrm flipH="1">
            <a:off x="3362318" y="2336457"/>
            <a:ext cx="1881" cy="19841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Kobling: vinkel 52">
            <a:extLst>
              <a:ext uri="{FF2B5EF4-FFF2-40B4-BE49-F238E27FC236}">
                <a16:creationId xmlns:a16="http://schemas.microsoft.com/office/drawing/2014/main" id="{400305FC-C532-46E7-83F7-5CFED43C86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30342" y="-2498254"/>
            <a:ext cx="1" cy="10144150"/>
          </a:xfrm>
          <a:prstGeom prst="bentConnector3">
            <a:avLst>
              <a:gd name="adj1" fmla="val -22860000000"/>
            </a:avLst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Rett linje 283">
            <a:extLst>
              <a:ext uri="{FF2B5EF4-FFF2-40B4-BE49-F238E27FC236}">
                <a16:creationId xmlns:a16="http://schemas.microsoft.com/office/drawing/2014/main" id="{4001C04A-4BAB-FE73-914F-EC89F8090ED2}"/>
              </a:ext>
            </a:extLst>
          </p:cNvPr>
          <p:cNvCxnSpPr>
            <a:cxnSpLocks/>
          </p:cNvCxnSpPr>
          <p:nvPr/>
        </p:nvCxnSpPr>
        <p:spPr>
          <a:xfrm>
            <a:off x="702974" y="2622825"/>
            <a:ext cx="0" cy="99667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Rett linje 280">
            <a:extLst>
              <a:ext uri="{FF2B5EF4-FFF2-40B4-BE49-F238E27FC236}">
                <a16:creationId xmlns:a16="http://schemas.microsoft.com/office/drawing/2014/main" id="{1096B6FE-C4C1-38CC-7A52-55EA0C9B1A1E}"/>
              </a:ext>
            </a:extLst>
          </p:cNvPr>
          <p:cNvCxnSpPr>
            <a:cxnSpLocks/>
          </p:cNvCxnSpPr>
          <p:nvPr/>
        </p:nvCxnSpPr>
        <p:spPr>
          <a:xfrm flipH="1">
            <a:off x="1995631" y="2623528"/>
            <a:ext cx="38978" cy="2977322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Rett linje 281">
            <a:extLst>
              <a:ext uri="{FF2B5EF4-FFF2-40B4-BE49-F238E27FC236}">
                <a16:creationId xmlns:a16="http://schemas.microsoft.com/office/drawing/2014/main" id="{C3B251DB-507A-47F7-0D0E-B765A41C03D3}"/>
              </a:ext>
            </a:extLst>
          </p:cNvPr>
          <p:cNvCxnSpPr>
            <a:cxnSpLocks/>
          </p:cNvCxnSpPr>
          <p:nvPr/>
        </p:nvCxnSpPr>
        <p:spPr>
          <a:xfrm>
            <a:off x="2029882" y="2801737"/>
            <a:ext cx="204498" cy="351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Rett linje 276">
            <a:extLst>
              <a:ext uri="{FF2B5EF4-FFF2-40B4-BE49-F238E27FC236}">
                <a16:creationId xmlns:a16="http://schemas.microsoft.com/office/drawing/2014/main" id="{622DD1DB-5B73-90B5-4F23-7A95D8633F06}"/>
              </a:ext>
            </a:extLst>
          </p:cNvPr>
          <p:cNvCxnSpPr>
            <a:cxnSpLocks/>
          </p:cNvCxnSpPr>
          <p:nvPr/>
        </p:nvCxnSpPr>
        <p:spPr>
          <a:xfrm>
            <a:off x="3364199" y="2627354"/>
            <a:ext cx="0" cy="265584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Rett linje 277">
            <a:extLst>
              <a:ext uri="{FF2B5EF4-FFF2-40B4-BE49-F238E27FC236}">
                <a16:creationId xmlns:a16="http://schemas.microsoft.com/office/drawing/2014/main" id="{431E9F37-D644-F7F5-84DF-853DF6F54061}"/>
              </a:ext>
            </a:extLst>
          </p:cNvPr>
          <p:cNvCxnSpPr>
            <a:cxnSpLocks/>
          </p:cNvCxnSpPr>
          <p:nvPr/>
        </p:nvCxnSpPr>
        <p:spPr>
          <a:xfrm>
            <a:off x="3364199" y="2832554"/>
            <a:ext cx="686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Rett linje 269">
            <a:extLst>
              <a:ext uri="{FF2B5EF4-FFF2-40B4-BE49-F238E27FC236}">
                <a16:creationId xmlns:a16="http://schemas.microsoft.com/office/drawing/2014/main" id="{BC6DE002-D5D7-A3EF-E5DD-757A8C92D518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10181546" y="2916986"/>
            <a:ext cx="2330" cy="289161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Rett linje 270">
            <a:extLst>
              <a:ext uri="{FF2B5EF4-FFF2-40B4-BE49-F238E27FC236}">
                <a16:creationId xmlns:a16="http://schemas.microsoft.com/office/drawing/2014/main" id="{C82FBB9F-A2B6-138B-C920-41E01AA09551}"/>
              </a:ext>
            </a:extLst>
          </p:cNvPr>
          <p:cNvCxnSpPr>
            <a:cxnSpLocks/>
            <a:stCxn id="25" idx="2"/>
            <a:endCxn id="125" idx="2"/>
          </p:cNvCxnSpPr>
          <p:nvPr/>
        </p:nvCxnSpPr>
        <p:spPr>
          <a:xfrm flipH="1">
            <a:off x="11505694" y="3170929"/>
            <a:ext cx="3529" cy="202867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Rett linje 271">
            <a:extLst>
              <a:ext uri="{FF2B5EF4-FFF2-40B4-BE49-F238E27FC236}">
                <a16:creationId xmlns:a16="http://schemas.microsoft.com/office/drawing/2014/main" id="{06A38075-10FA-F541-87FF-9548268DF792}"/>
              </a:ext>
            </a:extLst>
          </p:cNvPr>
          <p:cNvCxnSpPr>
            <a:cxnSpLocks/>
          </p:cNvCxnSpPr>
          <p:nvPr/>
        </p:nvCxnSpPr>
        <p:spPr>
          <a:xfrm>
            <a:off x="10846318" y="2590207"/>
            <a:ext cx="0" cy="32677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Rett linje 272">
            <a:extLst>
              <a:ext uri="{FF2B5EF4-FFF2-40B4-BE49-F238E27FC236}">
                <a16:creationId xmlns:a16="http://schemas.microsoft.com/office/drawing/2014/main" id="{60B27CFA-0D44-EDBF-011D-1146C9C117A7}"/>
              </a:ext>
            </a:extLst>
          </p:cNvPr>
          <p:cNvCxnSpPr>
            <a:cxnSpLocks/>
          </p:cNvCxnSpPr>
          <p:nvPr/>
        </p:nvCxnSpPr>
        <p:spPr>
          <a:xfrm>
            <a:off x="10183876" y="2916986"/>
            <a:ext cx="1329414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Rett linje 257">
            <a:extLst>
              <a:ext uri="{FF2B5EF4-FFF2-40B4-BE49-F238E27FC236}">
                <a16:creationId xmlns:a16="http://schemas.microsoft.com/office/drawing/2014/main" id="{31AB2A46-29CD-0723-88DC-79D08FDC7789}"/>
              </a:ext>
            </a:extLst>
          </p:cNvPr>
          <p:cNvCxnSpPr>
            <a:cxnSpLocks/>
          </p:cNvCxnSpPr>
          <p:nvPr/>
        </p:nvCxnSpPr>
        <p:spPr>
          <a:xfrm>
            <a:off x="6635480" y="2548301"/>
            <a:ext cx="0" cy="365801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tt linje 258">
            <a:extLst>
              <a:ext uri="{FF2B5EF4-FFF2-40B4-BE49-F238E27FC236}">
                <a16:creationId xmlns:a16="http://schemas.microsoft.com/office/drawing/2014/main" id="{B38A2359-9300-BBAA-7EBD-128078B15728}"/>
              </a:ext>
            </a:extLst>
          </p:cNvPr>
          <p:cNvCxnSpPr>
            <a:cxnSpLocks/>
          </p:cNvCxnSpPr>
          <p:nvPr/>
        </p:nvCxnSpPr>
        <p:spPr>
          <a:xfrm>
            <a:off x="6432062" y="2801737"/>
            <a:ext cx="449579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Rett linje 259">
            <a:extLst>
              <a:ext uri="{FF2B5EF4-FFF2-40B4-BE49-F238E27FC236}">
                <a16:creationId xmlns:a16="http://schemas.microsoft.com/office/drawing/2014/main" id="{A5869F97-D1BF-7593-B2FB-286836455BC5}"/>
              </a:ext>
            </a:extLst>
          </p:cNvPr>
          <p:cNvCxnSpPr>
            <a:cxnSpLocks/>
            <a:endCxn id="170" idx="2"/>
          </p:cNvCxnSpPr>
          <p:nvPr/>
        </p:nvCxnSpPr>
        <p:spPr>
          <a:xfrm>
            <a:off x="7464453" y="2914102"/>
            <a:ext cx="14299" cy="361954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Rett linje 260">
            <a:extLst>
              <a:ext uri="{FF2B5EF4-FFF2-40B4-BE49-F238E27FC236}">
                <a16:creationId xmlns:a16="http://schemas.microsoft.com/office/drawing/2014/main" id="{A26A6953-DF6B-1195-F416-E733588922A0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8816364" y="2914102"/>
            <a:ext cx="1968" cy="2826161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Rett linje 261">
            <a:extLst>
              <a:ext uri="{FF2B5EF4-FFF2-40B4-BE49-F238E27FC236}">
                <a16:creationId xmlns:a16="http://schemas.microsoft.com/office/drawing/2014/main" id="{1D5206F7-8D57-55B9-92FB-10DAD6ADF005}"/>
              </a:ext>
            </a:extLst>
          </p:cNvPr>
          <p:cNvCxnSpPr>
            <a:cxnSpLocks/>
          </p:cNvCxnSpPr>
          <p:nvPr/>
        </p:nvCxnSpPr>
        <p:spPr>
          <a:xfrm>
            <a:off x="6070297" y="2914102"/>
            <a:ext cx="0" cy="302314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Rett linje 262">
            <a:extLst>
              <a:ext uri="{FF2B5EF4-FFF2-40B4-BE49-F238E27FC236}">
                <a16:creationId xmlns:a16="http://schemas.microsoft.com/office/drawing/2014/main" id="{F7787CF7-D57D-719D-4EB7-0A9575DE93B5}"/>
              </a:ext>
            </a:extLst>
          </p:cNvPr>
          <p:cNvCxnSpPr>
            <a:cxnSpLocks/>
            <a:endCxn id="194" idx="2"/>
          </p:cNvCxnSpPr>
          <p:nvPr/>
        </p:nvCxnSpPr>
        <p:spPr>
          <a:xfrm>
            <a:off x="4738932" y="2914102"/>
            <a:ext cx="45422" cy="2374941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Rett linje 263">
            <a:extLst>
              <a:ext uri="{FF2B5EF4-FFF2-40B4-BE49-F238E27FC236}">
                <a16:creationId xmlns:a16="http://schemas.microsoft.com/office/drawing/2014/main" id="{EFA55541-39DF-FF9C-8153-C7D6E2CD200E}"/>
              </a:ext>
            </a:extLst>
          </p:cNvPr>
          <p:cNvCxnSpPr>
            <a:cxnSpLocks/>
          </p:cNvCxnSpPr>
          <p:nvPr/>
        </p:nvCxnSpPr>
        <p:spPr>
          <a:xfrm>
            <a:off x="4738932" y="2914102"/>
            <a:ext cx="407743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tt linje 252">
            <a:extLst>
              <a:ext uri="{FF2B5EF4-FFF2-40B4-BE49-F238E27FC236}">
                <a16:creationId xmlns:a16="http://schemas.microsoft.com/office/drawing/2014/main" id="{967D2913-0B50-63F0-D3EA-5CC0B84D4117}"/>
              </a:ext>
            </a:extLst>
          </p:cNvPr>
          <p:cNvCxnSpPr>
            <a:cxnSpLocks/>
          </p:cNvCxnSpPr>
          <p:nvPr/>
        </p:nvCxnSpPr>
        <p:spPr>
          <a:xfrm>
            <a:off x="6085958" y="1386096"/>
            <a:ext cx="8903" cy="110272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hlinkClick r:id="rId3"/>
            <a:extLst>
              <a:ext uri="{FF2B5EF4-FFF2-40B4-BE49-F238E27FC236}">
                <a16:creationId xmlns:a16="http://schemas.microsoft.com/office/drawing/2014/main" id="{89471352-2D19-400E-A172-1B786BE0B391}"/>
              </a:ext>
            </a:extLst>
          </p:cNvPr>
          <p:cNvSpPr/>
          <p:nvPr/>
        </p:nvSpPr>
        <p:spPr>
          <a:xfrm>
            <a:off x="66624" y="2411353"/>
            <a:ext cx="1260000" cy="421201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HR- og organisasjonsdivisjonen (HD)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11" name="Rektangel 10">
            <a:hlinkClick r:id="rId4"/>
            <a:extLst>
              <a:ext uri="{FF2B5EF4-FFF2-40B4-BE49-F238E27FC236}">
                <a16:creationId xmlns:a16="http://schemas.microsoft.com/office/drawing/2014/main" id="{D41556A3-27D0-4FFD-BA72-5E2679ECFCC6}"/>
              </a:ext>
            </a:extLst>
          </p:cNvPr>
          <p:cNvSpPr/>
          <p:nvPr/>
        </p:nvSpPr>
        <p:spPr>
          <a:xfrm>
            <a:off x="1429838" y="2411354"/>
            <a:ext cx="1260000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Etterretningsdivisjonen (ED)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12" name="Rektangel 11">
            <a:hlinkClick r:id="rId5"/>
            <a:extLst>
              <a:ext uri="{FF2B5EF4-FFF2-40B4-BE49-F238E27FC236}">
                <a16:creationId xmlns:a16="http://schemas.microsoft.com/office/drawing/2014/main" id="{BD9C71FA-4072-4293-8B4C-82B7C1C8F618}"/>
              </a:ext>
            </a:extLst>
          </p:cNvPr>
          <p:cNvSpPr/>
          <p:nvPr/>
        </p:nvSpPr>
        <p:spPr>
          <a:xfrm>
            <a:off x="4156266" y="2411354"/>
            <a:ext cx="5292066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700" b="1" kern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nb-NO" sz="700" kern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Grensedivisjonen (GD)</a:t>
            </a:r>
            <a:endParaRPr lang="nb-NO" sz="700" kern="0">
              <a:solidFill>
                <a:schemeClr val="bg1"/>
              </a:solidFill>
            </a:endParaRPr>
          </a:p>
          <a:p>
            <a:pPr algn="ctr"/>
            <a:endParaRPr lang="nb-NO" sz="700"/>
          </a:p>
        </p:txBody>
      </p:sp>
      <p:sp>
        <p:nvSpPr>
          <p:cNvPr id="13" name="Rektangel 12">
            <a:hlinkClick r:id="rId6"/>
            <a:extLst>
              <a:ext uri="{FF2B5EF4-FFF2-40B4-BE49-F238E27FC236}">
                <a16:creationId xmlns:a16="http://schemas.microsoft.com/office/drawing/2014/main" id="{9911DC43-903F-446F-A364-75C0395B3F0F}"/>
              </a:ext>
            </a:extLst>
          </p:cNvPr>
          <p:cNvSpPr/>
          <p:nvPr/>
        </p:nvSpPr>
        <p:spPr>
          <a:xfrm>
            <a:off x="2793052" y="2411354"/>
            <a:ext cx="1260000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 divisjonen (ID)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15" name="Rektangel 14">
            <a:hlinkClick r:id="rId7"/>
            <a:extLst>
              <a:ext uri="{FF2B5EF4-FFF2-40B4-BE49-F238E27FC236}">
                <a16:creationId xmlns:a16="http://schemas.microsoft.com/office/drawing/2014/main" id="{5996413F-3312-4548-9E18-09638D5D66F8}"/>
              </a:ext>
            </a:extLst>
          </p:cNvPr>
          <p:cNvSpPr/>
          <p:nvPr/>
        </p:nvSpPr>
        <p:spPr>
          <a:xfrm>
            <a:off x="9551546" y="2411354"/>
            <a:ext cx="2578455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700" b="1" kern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nb-NO" sz="700" kern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Vareførselsdivisjonen (VD)</a:t>
            </a:r>
            <a:endParaRPr lang="nb-NO" sz="700" kern="0">
              <a:solidFill>
                <a:schemeClr val="bg1"/>
              </a:solidFill>
            </a:endParaRPr>
          </a:p>
          <a:p>
            <a:pPr algn="ctr"/>
            <a:endParaRPr lang="nb-NO" sz="700"/>
          </a:p>
        </p:txBody>
      </p:sp>
      <p:sp>
        <p:nvSpPr>
          <p:cNvPr id="3" name="Rektangel 2">
            <a:hlinkClick r:id="rId8"/>
            <a:extLst>
              <a:ext uri="{FF2B5EF4-FFF2-40B4-BE49-F238E27FC236}">
                <a16:creationId xmlns:a16="http://schemas.microsoft.com/office/drawing/2014/main" id="{6438224C-7569-1868-0976-91F2CF7E816D}"/>
              </a:ext>
            </a:extLst>
          </p:cNvPr>
          <p:cNvSpPr/>
          <p:nvPr/>
        </p:nvSpPr>
        <p:spPr>
          <a:xfrm>
            <a:off x="66624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Organisasjonsutviklings </a:t>
            </a:r>
            <a:br>
              <a:rPr lang="nb-NO" sz="70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sz="70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avdelingen (HDO)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4" name="Rektangel 3">
            <a:hlinkClick r:id="rId9"/>
            <a:extLst>
              <a:ext uri="{FF2B5EF4-FFF2-40B4-BE49-F238E27FC236}">
                <a16:creationId xmlns:a16="http://schemas.microsoft.com/office/drawing/2014/main" id="{4130ACDD-7368-FD48-D065-EE6F017DD41F}"/>
              </a:ext>
            </a:extLst>
          </p:cNvPr>
          <p:cNvSpPr/>
          <p:nvPr/>
        </p:nvSpPr>
        <p:spPr>
          <a:xfrm>
            <a:off x="66624" y="3206888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HR- avdelingen (HDH)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5" name="Rektangel 4">
            <a:hlinkClick r:id="rId10"/>
            <a:extLst>
              <a:ext uri="{FF2B5EF4-FFF2-40B4-BE49-F238E27FC236}">
                <a16:creationId xmlns:a16="http://schemas.microsoft.com/office/drawing/2014/main" id="{F4DC3469-B38C-F345-C2B7-FDE68B2C8512}"/>
              </a:ext>
            </a:extLst>
          </p:cNvPr>
          <p:cNvSpPr/>
          <p:nvPr/>
        </p:nvSpPr>
        <p:spPr>
          <a:xfrm>
            <a:off x="66624" y="346550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Fellestjenesteavdelingen (HDF)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23" name="Rektangel 22">
            <a:hlinkClick r:id="rId11"/>
            <a:extLst>
              <a:ext uri="{FF2B5EF4-FFF2-40B4-BE49-F238E27FC236}">
                <a16:creationId xmlns:a16="http://schemas.microsoft.com/office/drawing/2014/main" id="{B1E6234B-3C47-0834-B3AD-F05BAB500FA1}"/>
              </a:ext>
            </a:extLst>
          </p:cNvPr>
          <p:cNvSpPr/>
          <p:nvPr/>
        </p:nvSpPr>
        <p:spPr>
          <a:xfrm>
            <a:off x="954198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Brukerdialogavdelingen </a:t>
            </a:r>
          </a:p>
          <a:p>
            <a:pPr algn="ctr"/>
            <a:r>
              <a:rPr lang="nb-NO" sz="7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(VDB)</a:t>
            </a:r>
            <a:endParaRPr lang="nb-NO" sz="700" dirty="0">
              <a:solidFill>
                <a:schemeClr val="bg1"/>
              </a:solidFill>
            </a:endParaRPr>
          </a:p>
          <a:p>
            <a:pPr algn="ctr"/>
            <a:endParaRPr lang="nb-NO" sz="700" dirty="0"/>
          </a:p>
        </p:txBody>
      </p:sp>
      <p:sp>
        <p:nvSpPr>
          <p:cNvPr id="24" name="Rektangel 23">
            <a:hlinkClick r:id="rId12"/>
            <a:extLst>
              <a:ext uri="{FF2B5EF4-FFF2-40B4-BE49-F238E27FC236}">
                <a16:creationId xmlns:a16="http://schemas.microsoft.com/office/drawing/2014/main" id="{10742FD0-611E-530B-867D-A4E3DC9AAF70}"/>
              </a:ext>
            </a:extLst>
          </p:cNvPr>
          <p:cNvSpPr/>
          <p:nvPr/>
        </p:nvSpPr>
        <p:spPr>
          <a:xfrm>
            <a:off x="9553876" y="3704480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Klassifiseringsavdelingen </a:t>
            </a:r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(VDK)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25" name="Rektangel 24">
            <a:hlinkClick r:id="rId13"/>
            <a:extLst>
              <a:ext uri="{FF2B5EF4-FFF2-40B4-BE49-F238E27FC236}">
                <a16:creationId xmlns:a16="http://schemas.microsoft.com/office/drawing/2014/main" id="{5C750DC5-136B-C2C2-101E-E07237AC7195}"/>
              </a:ext>
            </a:extLst>
          </p:cNvPr>
          <p:cNvSpPr/>
          <p:nvPr/>
        </p:nvSpPr>
        <p:spPr>
          <a:xfrm>
            <a:off x="10879223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Oppfølgingsavdelingen </a:t>
            </a:r>
          </a:p>
          <a:p>
            <a:pPr algn="ctr"/>
            <a:r>
              <a:rPr lang="nb-NO" sz="700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(VDO)</a:t>
            </a:r>
            <a:endParaRPr lang="nb-NO" sz="700" dirty="0">
              <a:solidFill>
                <a:schemeClr val="bg1"/>
              </a:solidFill>
            </a:endParaRPr>
          </a:p>
        </p:txBody>
      </p:sp>
      <p:sp>
        <p:nvSpPr>
          <p:cNvPr id="26" name="Rektangel 25">
            <a:hlinkClick r:id="rId14"/>
            <a:extLst>
              <a:ext uri="{FF2B5EF4-FFF2-40B4-BE49-F238E27FC236}">
                <a16:creationId xmlns:a16="http://schemas.microsoft.com/office/drawing/2014/main" id="{1177C2FF-04B3-D03A-760C-4F78F6C07A32}"/>
              </a:ext>
            </a:extLst>
          </p:cNvPr>
          <p:cNvSpPr/>
          <p:nvPr/>
        </p:nvSpPr>
        <p:spPr>
          <a:xfrm>
            <a:off x="9551546" y="4310763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Regelavdelingen (VDR)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36" name="Rektangel 35">
            <a:hlinkClick r:id="rId15"/>
            <a:extLst>
              <a:ext uri="{FF2B5EF4-FFF2-40B4-BE49-F238E27FC236}">
                <a16:creationId xmlns:a16="http://schemas.microsoft.com/office/drawing/2014/main" id="{8C66497B-33F3-6B49-66A7-8D9182F93938}"/>
              </a:ext>
            </a:extLst>
          </p:cNvPr>
          <p:cNvSpPr/>
          <p:nvPr/>
        </p:nvSpPr>
        <p:spPr>
          <a:xfrm>
            <a:off x="2234229" y="2705937"/>
            <a:ext cx="640639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Stab (EDS)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37" name="Rektangel 36">
            <a:hlinkClick r:id="rId16"/>
            <a:extLst>
              <a:ext uri="{FF2B5EF4-FFF2-40B4-BE49-F238E27FC236}">
                <a16:creationId xmlns:a16="http://schemas.microsoft.com/office/drawing/2014/main" id="{8C412395-2298-C21E-628D-0AACD452DC79}"/>
              </a:ext>
            </a:extLst>
          </p:cNvPr>
          <p:cNvSpPr/>
          <p:nvPr/>
        </p:nvSpPr>
        <p:spPr>
          <a:xfrm>
            <a:off x="6881641" y="2705937"/>
            <a:ext cx="919932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endParaRPr lang="nb-NO" sz="700"/>
          </a:p>
          <a:p>
            <a:pPr algn="ctr"/>
            <a:r>
              <a:rPr lang="nb-NO" sz="700">
                <a:solidFill>
                  <a:schemeClr val="bg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Styringsstab (GDS)</a:t>
            </a:r>
            <a:endParaRPr lang="nb-NO" sz="700">
              <a:solidFill>
                <a:schemeClr val="bg1"/>
              </a:solidFill>
            </a:endParaRPr>
          </a:p>
          <a:p>
            <a:pPr algn="ctr"/>
            <a:endParaRPr lang="nb-NO" sz="700"/>
          </a:p>
        </p:txBody>
      </p:sp>
      <p:sp>
        <p:nvSpPr>
          <p:cNvPr id="38" name="Rektangel 37">
            <a:hlinkClick r:id="rId17"/>
            <a:extLst>
              <a:ext uri="{FF2B5EF4-FFF2-40B4-BE49-F238E27FC236}">
                <a16:creationId xmlns:a16="http://schemas.microsoft.com/office/drawing/2014/main" id="{BABB7526-20F9-EF7B-C91F-B43D175D381F}"/>
              </a:ext>
            </a:extLst>
          </p:cNvPr>
          <p:cNvSpPr/>
          <p:nvPr/>
        </p:nvSpPr>
        <p:spPr>
          <a:xfrm>
            <a:off x="5228624" y="2705937"/>
            <a:ext cx="1203438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endParaRPr lang="nb-NO" sz="700"/>
          </a:p>
          <a:p>
            <a:pPr algn="ctr"/>
            <a:r>
              <a:rPr lang="nb-NO" sz="700">
                <a:solidFill>
                  <a:schemeClr val="bg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Fagstab (GDF)</a:t>
            </a:r>
            <a:endParaRPr lang="nb-NO" sz="700">
              <a:solidFill>
                <a:schemeClr val="bg1"/>
              </a:solidFill>
            </a:endParaRPr>
          </a:p>
          <a:p>
            <a:pPr algn="ctr"/>
            <a:endParaRPr lang="nb-NO" sz="700"/>
          </a:p>
        </p:txBody>
      </p:sp>
      <p:sp>
        <p:nvSpPr>
          <p:cNvPr id="39" name="Rektangel 38">
            <a:hlinkClick r:id="rId18"/>
            <a:extLst>
              <a:ext uri="{FF2B5EF4-FFF2-40B4-BE49-F238E27FC236}">
                <a16:creationId xmlns:a16="http://schemas.microsoft.com/office/drawing/2014/main" id="{B541158E-77F4-70F2-3379-7729EE68553F}"/>
              </a:ext>
            </a:extLst>
          </p:cNvPr>
          <p:cNvSpPr/>
          <p:nvPr/>
        </p:nvSpPr>
        <p:spPr>
          <a:xfrm>
            <a:off x="11061122" y="2705937"/>
            <a:ext cx="918022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Styringsstab (VDS)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40" name="Rektangel 39">
            <a:hlinkClick r:id="rId19"/>
            <a:extLst>
              <a:ext uri="{FF2B5EF4-FFF2-40B4-BE49-F238E27FC236}">
                <a16:creationId xmlns:a16="http://schemas.microsoft.com/office/drawing/2014/main" id="{E9A7EEF8-E30F-7DBC-ABF0-F4CE0D9BA691}"/>
              </a:ext>
            </a:extLst>
          </p:cNvPr>
          <p:cNvSpPr/>
          <p:nvPr/>
        </p:nvSpPr>
        <p:spPr>
          <a:xfrm>
            <a:off x="9685983" y="2705937"/>
            <a:ext cx="925408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Utviklingsstab (VDU)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41" name="Rektangel 40">
            <a:hlinkClick r:id="rId20"/>
            <a:extLst>
              <a:ext uri="{FF2B5EF4-FFF2-40B4-BE49-F238E27FC236}">
                <a16:creationId xmlns:a16="http://schemas.microsoft.com/office/drawing/2014/main" id="{FB5E2BF7-BF63-C67E-AFBB-F453221A9E33}"/>
              </a:ext>
            </a:extLst>
          </p:cNvPr>
          <p:cNvSpPr/>
          <p:nvPr/>
        </p:nvSpPr>
        <p:spPr>
          <a:xfrm>
            <a:off x="3439244" y="2721887"/>
            <a:ext cx="991838" cy="167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Styringsstab (IDS)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14" name="Rektangel 13">
            <a:hlinkClick r:id="rId21"/>
            <a:extLst>
              <a:ext uri="{FF2B5EF4-FFF2-40B4-BE49-F238E27FC236}">
                <a16:creationId xmlns:a16="http://schemas.microsoft.com/office/drawing/2014/main" id="{01159AF2-3CCF-DEE0-C291-63D36D409A74}"/>
              </a:ext>
            </a:extLst>
          </p:cNvPr>
          <p:cNvSpPr/>
          <p:nvPr/>
        </p:nvSpPr>
        <p:spPr>
          <a:xfrm>
            <a:off x="1391904" y="2956289"/>
            <a:ext cx="1260000" cy="3325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/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Avdeling for innhenting og </a:t>
            </a:r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koordinering </a:t>
            </a:r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(EDI)</a:t>
            </a:r>
            <a:endParaRPr lang="nb-NO" sz="700">
              <a:solidFill>
                <a:schemeClr val="bg1"/>
              </a:solidFill>
            </a:endParaRPr>
          </a:p>
          <a:p>
            <a:pPr algn="ctr"/>
            <a:endParaRPr lang="nb-NO" sz="700"/>
          </a:p>
        </p:txBody>
      </p:sp>
      <p:sp>
        <p:nvSpPr>
          <p:cNvPr id="16" name="Rektangel 15">
            <a:hlinkClick r:id="rId22"/>
            <a:extLst>
              <a:ext uri="{FF2B5EF4-FFF2-40B4-BE49-F238E27FC236}">
                <a16:creationId xmlns:a16="http://schemas.microsoft.com/office/drawing/2014/main" id="{F9F556E5-4CAC-2BC8-76F2-5854D7E0328B}"/>
              </a:ext>
            </a:extLst>
          </p:cNvPr>
          <p:cNvSpPr/>
          <p:nvPr/>
        </p:nvSpPr>
        <p:spPr>
          <a:xfrm>
            <a:off x="1399882" y="3797821"/>
            <a:ext cx="1260000" cy="3688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/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Avdeling for trusselanalyse</a:t>
            </a:r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og regelutvikling </a:t>
            </a:r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(EDT) </a:t>
            </a:r>
            <a:endParaRPr lang="nb-NO" sz="700">
              <a:solidFill>
                <a:schemeClr val="bg1"/>
              </a:solidFill>
            </a:endParaRPr>
          </a:p>
          <a:p>
            <a:pPr algn="ctr"/>
            <a:endParaRPr lang="en-US" sz="700"/>
          </a:p>
        </p:txBody>
      </p:sp>
      <p:sp>
        <p:nvSpPr>
          <p:cNvPr id="17" name="Rektangel 16">
            <a:hlinkClick r:id="rId23"/>
            <a:extLst>
              <a:ext uri="{FF2B5EF4-FFF2-40B4-BE49-F238E27FC236}">
                <a16:creationId xmlns:a16="http://schemas.microsoft.com/office/drawing/2014/main" id="{FE18E360-402A-FFA7-0684-B4C86019E74E}"/>
              </a:ext>
            </a:extLst>
          </p:cNvPr>
          <p:cNvSpPr/>
          <p:nvPr/>
        </p:nvSpPr>
        <p:spPr>
          <a:xfrm>
            <a:off x="1391904" y="4727183"/>
            <a:ext cx="1260000" cy="3688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/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Avdeling for </a:t>
            </a:r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operativ analyse </a:t>
            </a:r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(EDO)</a:t>
            </a:r>
            <a:endParaRPr lang="nb-NO" sz="700">
              <a:solidFill>
                <a:schemeClr val="bg1"/>
              </a:solidFill>
            </a:endParaRPr>
          </a:p>
          <a:p>
            <a:pPr algn="ctr"/>
            <a:endParaRPr lang="nb-NO" sz="700"/>
          </a:p>
        </p:txBody>
      </p:sp>
      <p:sp>
        <p:nvSpPr>
          <p:cNvPr id="50" name="Rektangel 547">
            <a:hlinkClick r:id="rId24"/>
            <a:extLst>
              <a:ext uri="{FF2B5EF4-FFF2-40B4-BE49-F238E27FC236}">
                <a16:creationId xmlns:a16="http://schemas.microsoft.com/office/drawing/2014/main" id="{4198C7DD-4924-BF23-FD19-38DFD090FF88}"/>
              </a:ext>
            </a:extLst>
          </p:cNvPr>
          <p:cNvSpPr/>
          <p:nvPr/>
        </p:nvSpPr>
        <p:spPr>
          <a:xfrm>
            <a:off x="1519657" y="333452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for innhenting(EISI)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60" name="Rektangel 547">
            <a:hlinkClick r:id="rId25"/>
            <a:extLst>
              <a:ext uri="{FF2B5EF4-FFF2-40B4-BE49-F238E27FC236}">
                <a16:creationId xmlns:a16="http://schemas.microsoft.com/office/drawing/2014/main" id="{9FD5526B-63B0-0E46-9F03-AE3EB504C8DC}"/>
              </a:ext>
            </a:extLst>
          </p:cNvPr>
          <p:cNvSpPr/>
          <p:nvPr/>
        </p:nvSpPr>
        <p:spPr>
          <a:xfrm>
            <a:off x="1522123" y="357593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for koordinering (EISK)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61" name="Rektangel 547">
            <a:hlinkClick r:id="rId26"/>
            <a:extLst>
              <a:ext uri="{FF2B5EF4-FFF2-40B4-BE49-F238E27FC236}">
                <a16:creationId xmlns:a16="http://schemas.microsoft.com/office/drawing/2014/main" id="{51F81B68-2958-0AE0-088C-E3D358C2D39E}"/>
              </a:ext>
            </a:extLst>
          </p:cNvPr>
          <p:cNvSpPr/>
          <p:nvPr/>
        </p:nvSpPr>
        <p:spPr>
          <a:xfrm>
            <a:off x="1519657" y="42436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for trusselanalyse (ETST)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62" name="Rektangel 547">
            <a:hlinkClick r:id="rId27"/>
            <a:extLst>
              <a:ext uri="{FF2B5EF4-FFF2-40B4-BE49-F238E27FC236}">
                <a16:creationId xmlns:a16="http://schemas.microsoft.com/office/drawing/2014/main" id="{2314DFE2-7A05-E79A-5462-74B1643113E8}"/>
              </a:ext>
            </a:extLst>
          </p:cNvPr>
          <p:cNvSpPr/>
          <p:nvPr/>
        </p:nvSpPr>
        <p:spPr>
          <a:xfrm>
            <a:off x="1517015" y="449119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for dataanalyse (ETSD)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63" name="Rektangel 547">
            <a:hlinkClick r:id="rId28"/>
            <a:extLst>
              <a:ext uri="{FF2B5EF4-FFF2-40B4-BE49-F238E27FC236}">
                <a16:creationId xmlns:a16="http://schemas.microsoft.com/office/drawing/2014/main" id="{EF9997F2-6113-6E98-5EF6-3D829CC0FE61}"/>
              </a:ext>
            </a:extLst>
          </p:cNvPr>
          <p:cNvSpPr/>
          <p:nvPr/>
        </p:nvSpPr>
        <p:spPr>
          <a:xfrm>
            <a:off x="1523187" y="542085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for aktør og nettverksanalyse (EOSA)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64" name="Rektangel 547">
            <a:hlinkClick r:id="rId29"/>
            <a:extLst>
              <a:ext uri="{FF2B5EF4-FFF2-40B4-BE49-F238E27FC236}">
                <a16:creationId xmlns:a16="http://schemas.microsoft.com/office/drawing/2014/main" id="{2DE54DE4-A6EB-453A-7FF8-F48889451902}"/>
              </a:ext>
            </a:extLst>
          </p:cNvPr>
          <p:cNvSpPr/>
          <p:nvPr/>
        </p:nvSpPr>
        <p:spPr>
          <a:xfrm>
            <a:off x="1513859" y="516842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for sanntidsstøtte (EOSS)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9" name="Rektangel 18">
            <a:hlinkClick r:id="rId30"/>
            <a:extLst>
              <a:ext uri="{FF2B5EF4-FFF2-40B4-BE49-F238E27FC236}">
                <a16:creationId xmlns:a16="http://schemas.microsoft.com/office/drawing/2014/main" id="{B24EC706-16C9-E074-A7B9-60556D3AD118}"/>
              </a:ext>
            </a:extLst>
          </p:cNvPr>
          <p:cNvSpPr/>
          <p:nvPr/>
        </p:nvSpPr>
        <p:spPr>
          <a:xfrm>
            <a:off x="273553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/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Digitaliseringsavdelingen </a:t>
            </a:r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(IDD)</a:t>
            </a:r>
            <a:endParaRPr lang="nb-NO" sz="700">
              <a:solidFill>
                <a:schemeClr val="bg1"/>
              </a:solidFill>
            </a:endParaRPr>
          </a:p>
          <a:p>
            <a:pPr algn="ctr"/>
            <a:endParaRPr lang="nb-NO" sz="700"/>
          </a:p>
        </p:txBody>
      </p:sp>
      <p:sp>
        <p:nvSpPr>
          <p:cNvPr id="20" name="Rektangel 19">
            <a:hlinkClick r:id="rId31"/>
            <a:extLst>
              <a:ext uri="{FF2B5EF4-FFF2-40B4-BE49-F238E27FC236}">
                <a16:creationId xmlns:a16="http://schemas.microsoft.com/office/drawing/2014/main" id="{DA2BE359-480C-A465-AEFB-64401B01203E}"/>
              </a:ext>
            </a:extLst>
          </p:cNvPr>
          <p:cNvSpPr/>
          <p:nvPr/>
        </p:nvSpPr>
        <p:spPr>
          <a:xfrm>
            <a:off x="2735532" y="322821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/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Infrastrukturavdelingen </a:t>
            </a:r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(IDI)</a:t>
            </a:r>
            <a:endParaRPr lang="nb-NO" sz="700">
              <a:solidFill>
                <a:schemeClr val="bg1"/>
              </a:solidFill>
            </a:endParaRPr>
          </a:p>
          <a:p>
            <a:pPr algn="ctr"/>
            <a:endParaRPr lang="nb-NO" sz="700"/>
          </a:p>
        </p:txBody>
      </p:sp>
      <p:sp>
        <p:nvSpPr>
          <p:cNvPr id="21" name="Rektangel 20">
            <a:hlinkClick r:id="rId32"/>
            <a:extLst>
              <a:ext uri="{FF2B5EF4-FFF2-40B4-BE49-F238E27FC236}">
                <a16:creationId xmlns:a16="http://schemas.microsoft.com/office/drawing/2014/main" id="{E74F47E2-20E2-569A-1BB9-AFFE3185EA64}"/>
              </a:ext>
            </a:extLst>
          </p:cNvPr>
          <p:cNvSpPr/>
          <p:nvPr/>
        </p:nvSpPr>
        <p:spPr>
          <a:xfrm>
            <a:off x="2735532" y="423237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endParaRPr lang="nb-NO" sz="700"/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Systemutviklings-</a:t>
            </a:r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avdelingen (IDU)</a:t>
            </a:r>
            <a:endParaRPr lang="nb-NO" sz="700">
              <a:solidFill>
                <a:schemeClr val="bg1"/>
              </a:solidFill>
              <a:cs typeface="Arial"/>
            </a:endParaRPr>
          </a:p>
          <a:p>
            <a:pPr algn="ctr"/>
            <a:endParaRPr lang="nb-NO" sz="700"/>
          </a:p>
        </p:txBody>
      </p:sp>
      <p:sp>
        <p:nvSpPr>
          <p:cNvPr id="89" name="Rektangel 547">
            <a:hlinkClick r:id="rId33"/>
            <a:extLst>
              <a:ext uri="{FF2B5EF4-FFF2-40B4-BE49-F238E27FC236}">
                <a16:creationId xmlns:a16="http://schemas.microsoft.com/office/drawing/2014/main" id="{F00EE654-F29D-4610-FEDF-82A226AABE45}"/>
              </a:ext>
            </a:extLst>
          </p:cNvPr>
          <p:cNvSpPr/>
          <p:nvPr/>
        </p:nvSpPr>
        <p:spPr>
          <a:xfrm>
            <a:off x="2897532" y="3986639"/>
            <a:ext cx="936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Plattformseksjonen (IIPL)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95" name="Rektangel 547">
            <a:hlinkClick r:id="rId34"/>
            <a:extLst>
              <a:ext uri="{FF2B5EF4-FFF2-40B4-BE49-F238E27FC236}">
                <a16:creationId xmlns:a16="http://schemas.microsoft.com/office/drawing/2014/main" id="{8EBAB237-4F06-D7B3-189C-3C2C93E13C2D}"/>
              </a:ext>
            </a:extLst>
          </p:cNvPr>
          <p:cNvSpPr/>
          <p:nvPr/>
        </p:nvSpPr>
        <p:spPr>
          <a:xfrm>
            <a:off x="2897532" y="3740899"/>
            <a:ext cx="936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IT-serviceseksjonen (IISE)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96" name="Rektangel 547">
            <a:hlinkClick r:id="rId35"/>
            <a:extLst>
              <a:ext uri="{FF2B5EF4-FFF2-40B4-BE49-F238E27FC236}">
                <a16:creationId xmlns:a16="http://schemas.microsoft.com/office/drawing/2014/main" id="{636F6CC2-90D2-ADE0-EC8C-B78CEF5365A7}"/>
              </a:ext>
            </a:extLst>
          </p:cNvPr>
          <p:cNvSpPr/>
          <p:nvPr/>
        </p:nvSpPr>
        <p:spPr>
          <a:xfrm>
            <a:off x="2897532" y="3495159"/>
            <a:ext cx="936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Driftsseksjonen (IIDR)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97" name="Rektangel 547">
            <a:hlinkClick r:id="rId36"/>
            <a:extLst>
              <a:ext uri="{FF2B5EF4-FFF2-40B4-BE49-F238E27FC236}">
                <a16:creationId xmlns:a16="http://schemas.microsoft.com/office/drawing/2014/main" id="{CF4BA74A-A8A1-B9FF-E877-3628BDDB157A}"/>
              </a:ext>
            </a:extLst>
          </p:cNvPr>
          <p:cNvSpPr/>
          <p:nvPr/>
        </p:nvSpPr>
        <p:spPr>
          <a:xfrm>
            <a:off x="2897532" y="4499319"/>
            <a:ext cx="936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rgbClr val="0054A6"/>
              </a:solidFill>
              <a:hlinkClick r:id="rId3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metode og kvalitet (IUSU)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98" name="Rektangel 547">
            <a:hlinkClick r:id="rId37"/>
            <a:extLst>
              <a:ext uri="{FF2B5EF4-FFF2-40B4-BE49-F238E27FC236}">
                <a16:creationId xmlns:a16="http://schemas.microsoft.com/office/drawing/2014/main" id="{9CABAC22-D03A-D84D-67FE-5CA89FBE94EA}"/>
              </a:ext>
            </a:extLst>
          </p:cNvPr>
          <p:cNvSpPr/>
          <p:nvPr/>
        </p:nvSpPr>
        <p:spPr>
          <a:xfrm>
            <a:off x="2897532" y="5062800"/>
            <a:ext cx="936000" cy="226244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600">
                <a:solidFill>
                  <a:schemeClr val="bg1"/>
                </a:solidFill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vareførsel og fellestjenester (IUSV)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99" name="Rektangel 547">
            <a:hlinkClick r:id="rId38"/>
            <a:extLst>
              <a:ext uri="{FF2B5EF4-FFF2-40B4-BE49-F238E27FC236}">
                <a16:creationId xmlns:a16="http://schemas.microsoft.com/office/drawing/2014/main" id="{7468BB44-4F73-5DA5-2AAB-66B42345FDFD}"/>
              </a:ext>
            </a:extLst>
          </p:cNvPr>
          <p:cNvSpPr/>
          <p:nvPr/>
        </p:nvSpPr>
        <p:spPr>
          <a:xfrm>
            <a:off x="2897532" y="4781059"/>
            <a:ext cx="936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etterretning og kontroll (IUSE)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02" name="Rektangel 547">
            <a:hlinkClick r:id="rId39"/>
            <a:extLst>
              <a:ext uri="{FF2B5EF4-FFF2-40B4-BE49-F238E27FC236}">
                <a16:creationId xmlns:a16="http://schemas.microsoft.com/office/drawing/2014/main" id="{33754D33-9561-1827-BB63-434BAA978893}"/>
              </a:ext>
            </a:extLst>
          </p:cNvPr>
          <p:cNvSpPr/>
          <p:nvPr/>
        </p:nvSpPr>
        <p:spPr>
          <a:xfrm>
            <a:off x="11032597" y="435042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Oslo 3 (VOO3)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03" name="Rektangel 547">
            <a:hlinkClick r:id="rId40"/>
            <a:extLst>
              <a:ext uri="{FF2B5EF4-FFF2-40B4-BE49-F238E27FC236}">
                <a16:creationId xmlns:a16="http://schemas.microsoft.com/office/drawing/2014/main" id="{08974189-B03F-B2D1-F99A-81408E932192}"/>
              </a:ext>
            </a:extLst>
          </p:cNvPr>
          <p:cNvSpPr/>
          <p:nvPr/>
        </p:nvSpPr>
        <p:spPr>
          <a:xfrm>
            <a:off x="11033405" y="344409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Drammen (VODR)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04" name="Rektangel 547">
            <a:hlinkClick r:id="rId41"/>
            <a:extLst>
              <a:ext uri="{FF2B5EF4-FFF2-40B4-BE49-F238E27FC236}">
                <a16:creationId xmlns:a16="http://schemas.microsoft.com/office/drawing/2014/main" id="{CFFFC048-C5E8-BA99-B248-97B0622E9853}"/>
              </a:ext>
            </a:extLst>
          </p:cNvPr>
          <p:cNvSpPr/>
          <p:nvPr/>
        </p:nvSpPr>
        <p:spPr>
          <a:xfrm>
            <a:off x="11032597" y="321751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Bergen (VOBE)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05" name="Rektangel 547">
            <a:hlinkClick r:id="rId42"/>
            <a:extLst>
              <a:ext uri="{FF2B5EF4-FFF2-40B4-BE49-F238E27FC236}">
                <a16:creationId xmlns:a16="http://schemas.microsoft.com/office/drawing/2014/main" id="{AF1A2141-E011-2C9A-177C-0CF7C5EADBA0}"/>
              </a:ext>
            </a:extLst>
          </p:cNvPr>
          <p:cNvSpPr/>
          <p:nvPr/>
        </p:nvSpPr>
        <p:spPr>
          <a:xfrm>
            <a:off x="11032597" y="4123844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Oslo 2 (VOO2)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06" name="Rektangel 547">
            <a:hlinkClick r:id="rId43"/>
            <a:extLst>
              <a:ext uri="{FF2B5EF4-FFF2-40B4-BE49-F238E27FC236}">
                <a16:creationId xmlns:a16="http://schemas.microsoft.com/office/drawing/2014/main" id="{A60A6369-5B53-2D21-D150-515DD9158A51}"/>
              </a:ext>
            </a:extLst>
          </p:cNvPr>
          <p:cNvSpPr/>
          <p:nvPr/>
        </p:nvSpPr>
        <p:spPr>
          <a:xfrm>
            <a:off x="11032597" y="389726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Oslo 1 (VOO1)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10" name="Rektangel 547">
            <a:hlinkClick r:id="rId44"/>
            <a:extLst>
              <a:ext uri="{FF2B5EF4-FFF2-40B4-BE49-F238E27FC236}">
                <a16:creationId xmlns:a16="http://schemas.microsoft.com/office/drawing/2014/main" id="{7FE65D3C-22A3-FCA0-FB05-0937229FA07D}"/>
              </a:ext>
            </a:extLst>
          </p:cNvPr>
          <p:cNvSpPr/>
          <p:nvPr/>
        </p:nvSpPr>
        <p:spPr>
          <a:xfrm>
            <a:off x="9710369" y="4123844"/>
            <a:ext cx="972000" cy="144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Tariffseksjonen(VKTA)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11" name="Rektangel 547">
            <a:hlinkClick r:id="rId45"/>
            <a:extLst>
              <a:ext uri="{FF2B5EF4-FFF2-40B4-BE49-F238E27FC236}">
                <a16:creationId xmlns:a16="http://schemas.microsoft.com/office/drawing/2014/main" id="{3DEB1D45-BBC1-6F80-4298-51484CD47563}"/>
              </a:ext>
            </a:extLst>
          </p:cNvPr>
          <p:cNvSpPr/>
          <p:nvPr/>
        </p:nvSpPr>
        <p:spPr>
          <a:xfrm>
            <a:off x="9718444" y="3946517"/>
            <a:ext cx="972000" cy="144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Laboratoriet (VKLA)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13" name="Rektangel 547">
            <a:hlinkClick r:id="rId46"/>
            <a:extLst>
              <a:ext uri="{FF2B5EF4-FFF2-40B4-BE49-F238E27FC236}">
                <a16:creationId xmlns:a16="http://schemas.microsoft.com/office/drawing/2014/main" id="{A3214F75-88A8-AA76-F38E-662BA6EAC0B2}"/>
              </a:ext>
            </a:extLst>
          </p:cNvPr>
          <p:cNvSpPr/>
          <p:nvPr/>
        </p:nvSpPr>
        <p:spPr>
          <a:xfrm>
            <a:off x="9695546" y="521309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4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Sanksjoneringsseksjonen (VRSA)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14" name="Rektangel 547">
            <a:hlinkClick r:id="rId47"/>
            <a:extLst>
              <a:ext uri="{FF2B5EF4-FFF2-40B4-BE49-F238E27FC236}">
                <a16:creationId xmlns:a16="http://schemas.microsoft.com/office/drawing/2014/main" id="{47A24384-CC91-9B39-4E77-566FB32A3496}"/>
              </a:ext>
            </a:extLst>
          </p:cNvPr>
          <p:cNvSpPr/>
          <p:nvPr/>
        </p:nvSpPr>
        <p:spPr>
          <a:xfrm>
            <a:off x="9696480" y="456393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4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Juridisk seksjon (VRJU)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17" name="Rektangel 547">
            <a:hlinkClick r:id="rId48"/>
            <a:extLst>
              <a:ext uri="{FF2B5EF4-FFF2-40B4-BE49-F238E27FC236}">
                <a16:creationId xmlns:a16="http://schemas.microsoft.com/office/drawing/2014/main" id="{0BDA1494-A12A-60B5-B419-8EA306A3D361}"/>
              </a:ext>
            </a:extLst>
          </p:cNvPr>
          <p:cNvSpPr/>
          <p:nvPr/>
        </p:nvSpPr>
        <p:spPr>
          <a:xfrm>
            <a:off x="9721368" y="3208871"/>
            <a:ext cx="972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4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Forebyggingsseksjonen (VBFO)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18" name="Rektangel 547">
            <a:hlinkClick r:id="rId49"/>
            <a:extLst>
              <a:ext uri="{FF2B5EF4-FFF2-40B4-BE49-F238E27FC236}">
                <a16:creationId xmlns:a16="http://schemas.microsoft.com/office/drawing/2014/main" id="{52E65E85-87A4-1B40-ABBD-DD2771590FC4}"/>
              </a:ext>
            </a:extLst>
          </p:cNvPr>
          <p:cNvSpPr/>
          <p:nvPr/>
        </p:nvSpPr>
        <p:spPr>
          <a:xfrm>
            <a:off x="9711743" y="3456501"/>
            <a:ext cx="972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4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Veiledningsseksjonen (VBVE)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20" name="Rektangel 547">
            <a:hlinkClick r:id="rId50"/>
            <a:extLst>
              <a:ext uri="{FF2B5EF4-FFF2-40B4-BE49-F238E27FC236}">
                <a16:creationId xmlns:a16="http://schemas.microsoft.com/office/drawing/2014/main" id="{E6907136-4CF1-974F-4DD2-E7465F9D3B32}"/>
              </a:ext>
            </a:extLst>
          </p:cNvPr>
          <p:cNvSpPr/>
          <p:nvPr/>
        </p:nvSpPr>
        <p:spPr>
          <a:xfrm>
            <a:off x="9696929" y="499592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5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Omberegningsseksjonen (VROM)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21" name="Rektangel 547">
            <a:hlinkClick r:id="rId51"/>
            <a:extLst>
              <a:ext uri="{FF2B5EF4-FFF2-40B4-BE49-F238E27FC236}">
                <a16:creationId xmlns:a16="http://schemas.microsoft.com/office/drawing/2014/main" id="{108CD9A5-2091-F747-5612-177EDE9B37CB}"/>
              </a:ext>
            </a:extLst>
          </p:cNvPr>
          <p:cNvSpPr/>
          <p:nvPr/>
        </p:nvSpPr>
        <p:spPr>
          <a:xfrm>
            <a:off x="9696480" y="478050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Prosedyreseksjonen (VRPR)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22" name="Rektangel 547">
            <a:hlinkClick r:id="rId52"/>
            <a:extLst>
              <a:ext uri="{FF2B5EF4-FFF2-40B4-BE49-F238E27FC236}">
                <a16:creationId xmlns:a16="http://schemas.microsoft.com/office/drawing/2014/main" id="{4AC69C71-3786-D783-8CEF-C067F592F3D3}"/>
              </a:ext>
            </a:extLst>
          </p:cNvPr>
          <p:cNvSpPr/>
          <p:nvPr/>
        </p:nvSpPr>
        <p:spPr>
          <a:xfrm>
            <a:off x="9695546" y="542085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Tillatelsesseksjonen (VRTI)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23" name="Rektangel 547">
            <a:hlinkClick r:id="rId53"/>
            <a:extLst>
              <a:ext uri="{FF2B5EF4-FFF2-40B4-BE49-F238E27FC236}">
                <a16:creationId xmlns:a16="http://schemas.microsoft.com/office/drawing/2014/main" id="{9FE5C3CE-9FDB-26E9-1E33-DBCCA6554131}"/>
              </a:ext>
            </a:extLst>
          </p:cNvPr>
          <p:cNvSpPr/>
          <p:nvPr/>
        </p:nvSpPr>
        <p:spPr>
          <a:xfrm>
            <a:off x="11032597" y="367067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5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Kongsvinger (VOKO)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24" name="Rektangel 547">
            <a:hlinkClick r:id="rId54"/>
            <a:extLst>
              <a:ext uri="{FF2B5EF4-FFF2-40B4-BE49-F238E27FC236}">
                <a16:creationId xmlns:a16="http://schemas.microsoft.com/office/drawing/2014/main" id="{ED390FE8-E9E5-E930-4A4A-74309F11ED29}"/>
              </a:ext>
            </a:extLst>
          </p:cNvPr>
          <p:cNvSpPr/>
          <p:nvPr/>
        </p:nvSpPr>
        <p:spPr>
          <a:xfrm>
            <a:off x="11032597" y="457701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Tromsø (VOTR)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25" name="Rektangel 547">
            <a:hlinkClick r:id="rId55"/>
            <a:extLst>
              <a:ext uri="{FF2B5EF4-FFF2-40B4-BE49-F238E27FC236}">
                <a16:creationId xmlns:a16="http://schemas.microsoft.com/office/drawing/2014/main" id="{3B6DE88E-F0DB-379F-7268-A9150C7AE688}"/>
              </a:ext>
            </a:extLst>
          </p:cNvPr>
          <p:cNvSpPr/>
          <p:nvPr/>
        </p:nvSpPr>
        <p:spPr>
          <a:xfrm>
            <a:off x="11019694" y="50196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Svinesund 2 (VOS2)</a:t>
            </a:r>
          </a:p>
        </p:txBody>
      </p:sp>
      <p:sp>
        <p:nvSpPr>
          <p:cNvPr id="32" name="Rektangel 31">
            <a:hlinkClick r:id="rId56"/>
            <a:extLst>
              <a:ext uri="{FF2B5EF4-FFF2-40B4-BE49-F238E27FC236}">
                <a16:creationId xmlns:a16="http://schemas.microsoft.com/office/drawing/2014/main" id="{E72DD24B-8DF7-CF5C-D3F8-48B36C190250}"/>
              </a:ext>
            </a:extLst>
          </p:cNvPr>
          <p:cNvSpPr/>
          <p:nvPr/>
        </p:nvSpPr>
        <p:spPr>
          <a:xfrm>
            <a:off x="684875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5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Område Oslofjord (GDO)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33" name="Rektangel 32">
            <a:hlinkClick r:id="rId57"/>
            <a:extLst>
              <a:ext uri="{FF2B5EF4-FFF2-40B4-BE49-F238E27FC236}">
                <a16:creationId xmlns:a16="http://schemas.microsoft.com/office/drawing/2014/main" id="{2F001466-D17E-9225-FBC2-11E09CFC515A}"/>
              </a:ext>
            </a:extLst>
          </p:cNvPr>
          <p:cNvSpPr/>
          <p:nvPr/>
        </p:nvSpPr>
        <p:spPr>
          <a:xfrm>
            <a:off x="6884826" y="5227615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/>
          </a:p>
          <a:p>
            <a:pPr algn="ctr"/>
            <a:r>
              <a:rPr lang="nb-NO" sz="700">
                <a:solidFill>
                  <a:schemeClr val="bg1"/>
                </a:solidFill>
                <a:hlinkClick r:id="rId5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Område Vest (GDV)</a:t>
            </a:r>
            <a:endParaRPr lang="nb-NO" sz="700">
              <a:solidFill>
                <a:schemeClr val="bg1"/>
              </a:solidFill>
            </a:endParaRPr>
          </a:p>
          <a:p>
            <a:pPr algn="ctr"/>
            <a:endParaRPr lang="nb-NO" sz="700"/>
          </a:p>
        </p:txBody>
      </p:sp>
      <p:sp>
        <p:nvSpPr>
          <p:cNvPr id="166" name="Rektangel 547">
            <a:hlinkClick r:id="rId58"/>
            <a:extLst>
              <a:ext uri="{FF2B5EF4-FFF2-40B4-BE49-F238E27FC236}">
                <a16:creationId xmlns:a16="http://schemas.microsoft.com/office/drawing/2014/main" id="{4205ED40-EEC9-E39B-B81C-0988FC5FCEF2}"/>
              </a:ext>
            </a:extLst>
          </p:cNvPr>
          <p:cNvSpPr/>
          <p:nvPr/>
        </p:nvSpPr>
        <p:spPr>
          <a:xfrm>
            <a:off x="6992752" y="547687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5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Flesland (GVFL)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67" name="Rektangel 547">
            <a:hlinkClick r:id="rId59"/>
            <a:extLst>
              <a:ext uri="{FF2B5EF4-FFF2-40B4-BE49-F238E27FC236}">
                <a16:creationId xmlns:a16="http://schemas.microsoft.com/office/drawing/2014/main" id="{98B53DC2-9EB5-68EE-B117-9CDFC86E8146}"/>
              </a:ext>
            </a:extLst>
          </p:cNvPr>
          <p:cNvSpPr/>
          <p:nvPr/>
        </p:nvSpPr>
        <p:spPr>
          <a:xfrm>
            <a:off x="6992752" y="569013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5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Haugesund (GVHA)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68" name="Rektangel 547">
            <a:hlinkClick r:id="rId60"/>
            <a:extLst>
              <a:ext uri="{FF2B5EF4-FFF2-40B4-BE49-F238E27FC236}">
                <a16:creationId xmlns:a16="http://schemas.microsoft.com/office/drawing/2014/main" id="{1C295D17-8F20-5AB4-EEDD-3235EBC7137E}"/>
              </a:ext>
            </a:extLst>
          </p:cNvPr>
          <p:cNvSpPr/>
          <p:nvPr/>
        </p:nvSpPr>
        <p:spPr>
          <a:xfrm>
            <a:off x="7004558" y="613410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6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Sola (GVSO)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69" name="Rektangel 547">
            <a:hlinkClick r:id="rId61"/>
            <a:extLst>
              <a:ext uri="{FF2B5EF4-FFF2-40B4-BE49-F238E27FC236}">
                <a16:creationId xmlns:a16="http://schemas.microsoft.com/office/drawing/2014/main" id="{EBA51B89-490B-F0F9-2F9C-DF7418546EE9}"/>
              </a:ext>
            </a:extLst>
          </p:cNvPr>
          <p:cNvSpPr/>
          <p:nvPr/>
        </p:nvSpPr>
        <p:spPr>
          <a:xfrm>
            <a:off x="7004558" y="591758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6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Maritim innsatsseksjon (GVMI)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70" name="Rektangel 547">
            <a:hlinkClick r:id="rId62"/>
            <a:extLst>
              <a:ext uri="{FF2B5EF4-FFF2-40B4-BE49-F238E27FC236}">
                <a16:creationId xmlns:a16="http://schemas.microsoft.com/office/drawing/2014/main" id="{4A0DC93C-B7EA-5AC0-6F96-F879BCCF0BA6}"/>
              </a:ext>
            </a:extLst>
          </p:cNvPr>
          <p:cNvSpPr/>
          <p:nvPr/>
        </p:nvSpPr>
        <p:spPr>
          <a:xfrm>
            <a:off x="6992752" y="635365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6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Ålesund (GVÅL)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74" name="Rektangel 547">
            <a:hlinkClick r:id="rId63"/>
            <a:extLst>
              <a:ext uri="{FF2B5EF4-FFF2-40B4-BE49-F238E27FC236}">
                <a16:creationId xmlns:a16="http://schemas.microsoft.com/office/drawing/2014/main" id="{08331191-F1D8-1278-0A30-2462F39AD4F5}"/>
              </a:ext>
            </a:extLst>
          </p:cNvPr>
          <p:cNvSpPr/>
          <p:nvPr/>
        </p:nvSpPr>
        <p:spPr>
          <a:xfrm>
            <a:off x="6992752" y="340515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  <a:hlinkClick r:id="rId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Larvik 1 (GOL1)</a:t>
            </a:r>
            <a:endParaRPr lang="nb-NO" sz="600" dirty="0">
              <a:solidFill>
                <a:schemeClr val="bg1"/>
              </a:solidFill>
            </a:endParaRP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5" name="Rektangel 547">
            <a:hlinkClick r:id="rId64"/>
            <a:extLst>
              <a:ext uri="{FF2B5EF4-FFF2-40B4-BE49-F238E27FC236}">
                <a16:creationId xmlns:a16="http://schemas.microsoft.com/office/drawing/2014/main" id="{31EF45B8-E56D-6206-C681-27EE7E83CE50}"/>
              </a:ext>
            </a:extLst>
          </p:cNvPr>
          <p:cNvSpPr/>
          <p:nvPr/>
        </p:nvSpPr>
        <p:spPr>
          <a:xfrm>
            <a:off x="6992752" y="360881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</a:rPr>
              <a:t>Seksjon Larvik 2 (GOL2)</a:t>
            </a: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76" name="Rektangel 547">
            <a:hlinkClick r:id="rId65"/>
            <a:extLst>
              <a:ext uri="{FF2B5EF4-FFF2-40B4-BE49-F238E27FC236}">
                <a16:creationId xmlns:a16="http://schemas.microsoft.com/office/drawing/2014/main" id="{0FF75D36-5DCE-3C01-78DB-75365FB114E2}"/>
              </a:ext>
            </a:extLst>
          </p:cNvPr>
          <p:cNvSpPr/>
          <p:nvPr/>
        </p:nvSpPr>
        <p:spPr>
          <a:xfrm>
            <a:off x="6992752" y="400382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6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Torp (GOTO)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77" name="Rektangel 547">
            <a:hlinkClick r:id="rId66"/>
            <a:extLst>
              <a:ext uri="{FF2B5EF4-FFF2-40B4-BE49-F238E27FC236}">
                <a16:creationId xmlns:a16="http://schemas.microsoft.com/office/drawing/2014/main" id="{1B91BBEB-B792-979A-BD5C-836F53D5FF26}"/>
              </a:ext>
            </a:extLst>
          </p:cNvPr>
          <p:cNvSpPr/>
          <p:nvPr/>
        </p:nvSpPr>
        <p:spPr>
          <a:xfrm>
            <a:off x="6992752" y="380223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</a:rPr>
              <a:t>Seksjon Larvik 3 (GOL3)</a:t>
            </a: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79" name="Rektangel 547">
            <a:hlinkClick r:id="rId67"/>
            <a:extLst>
              <a:ext uri="{FF2B5EF4-FFF2-40B4-BE49-F238E27FC236}">
                <a16:creationId xmlns:a16="http://schemas.microsoft.com/office/drawing/2014/main" id="{FE110EC0-E791-49A1-E58B-AD0FDAE8B631}"/>
              </a:ext>
            </a:extLst>
          </p:cNvPr>
          <p:cNvSpPr/>
          <p:nvPr/>
        </p:nvSpPr>
        <p:spPr>
          <a:xfrm>
            <a:off x="6992752" y="481102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6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Oslo 1 (GOO1)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80" name="Rektangel 547">
            <a:hlinkClick r:id="rId68"/>
            <a:extLst>
              <a:ext uri="{FF2B5EF4-FFF2-40B4-BE49-F238E27FC236}">
                <a16:creationId xmlns:a16="http://schemas.microsoft.com/office/drawing/2014/main" id="{8A4EB52F-E0BB-DEF4-E2DC-D896FFEFA58A}"/>
              </a:ext>
            </a:extLst>
          </p:cNvPr>
          <p:cNvSpPr/>
          <p:nvPr/>
        </p:nvSpPr>
        <p:spPr>
          <a:xfrm>
            <a:off x="6992752" y="500600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6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Oslo 2 (GOO2)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81" name="Rektangel 547">
            <a:hlinkClick r:id="rId69"/>
            <a:extLst>
              <a:ext uri="{FF2B5EF4-FFF2-40B4-BE49-F238E27FC236}">
                <a16:creationId xmlns:a16="http://schemas.microsoft.com/office/drawing/2014/main" id="{12F67B27-38AF-9F6F-EEE4-0FC54599360C}"/>
              </a:ext>
            </a:extLst>
          </p:cNvPr>
          <p:cNvSpPr/>
          <p:nvPr/>
        </p:nvSpPr>
        <p:spPr>
          <a:xfrm>
            <a:off x="6992752" y="440593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6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Kristiansand 2 (GOK2)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82" name="Rektangel 547">
            <a:hlinkClick r:id="rId70"/>
            <a:extLst>
              <a:ext uri="{FF2B5EF4-FFF2-40B4-BE49-F238E27FC236}">
                <a16:creationId xmlns:a16="http://schemas.microsoft.com/office/drawing/2014/main" id="{492BA385-19FF-E03C-2AD9-F998CC0E4B92}"/>
              </a:ext>
            </a:extLst>
          </p:cNvPr>
          <p:cNvSpPr/>
          <p:nvPr/>
        </p:nvSpPr>
        <p:spPr>
          <a:xfrm>
            <a:off x="6992752" y="420855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7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Kristiansand 1 (GOK1)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83" name="Rektangel 547">
            <a:hlinkClick r:id="rId71"/>
            <a:extLst>
              <a:ext uri="{FF2B5EF4-FFF2-40B4-BE49-F238E27FC236}">
                <a16:creationId xmlns:a16="http://schemas.microsoft.com/office/drawing/2014/main" id="{6EF0CADA-5C34-B692-FF6B-F783CF364C4C}"/>
              </a:ext>
            </a:extLst>
          </p:cNvPr>
          <p:cNvSpPr/>
          <p:nvPr/>
        </p:nvSpPr>
        <p:spPr>
          <a:xfrm>
            <a:off x="6992752" y="320202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7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Godsseksjonen (GOGO)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84" name="Rektangel 547">
            <a:hlinkClick r:id="rId72"/>
            <a:extLst>
              <a:ext uri="{FF2B5EF4-FFF2-40B4-BE49-F238E27FC236}">
                <a16:creationId xmlns:a16="http://schemas.microsoft.com/office/drawing/2014/main" id="{4650AD9A-BABE-92C4-2726-6AA856BA7D96}"/>
              </a:ext>
            </a:extLst>
          </p:cNvPr>
          <p:cNvSpPr/>
          <p:nvPr/>
        </p:nvSpPr>
        <p:spPr>
          <a:xfrm>
            <a:off x="6992752" y="460731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7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Maritim innsatsseksjon (GOMI)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34" name="Rektangel 33">
            <a:hlinkClick r:id="rId73"/>
            <a:extLst>
              <a:ext uri="{FF2B5EF4-FFF2-40B4-BE49-F238E27FC236}">
                <a16:creationId xmlns:a16="http://schemas.microsoft.com/office/drawing/2014/main" id="{D39F4B5C-E0A1-A8E6-68AB-B02E93511881}"/>
              </a:ext>
            </a:extLst>
          </p:cNvPr>
          <p:cNvSpPr/>
          <p:nvPr/>
        </p:nvSpPr>
        <p:spPr>
          <a:xfrm>
            <a:off x="818833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7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Område Øst (GDØ)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35" name="Rektangel 34">
            <a:hlinkClick r:id="rId74"/>
            <a:extLst>
              <a:ext uri="{FF2B5EF4-FFF2-40B4-BE49-F238E27FC236}">
                <a16:creationId xmlns:a16="http://schemas.microsoft.com/office/drawing/2014/main" id="{79353F9F-53F3-5050-B9A9-6D7764A1C917}"/>
              </a:ext>
            </a:extLst>
          </p:cNvPr>
          <p:cNvSpPr/>
          <p:nvPr/>
        </p:nvSpPr>
        <p:spPr>
          <a:xfrm>
            <a:off x="8188332" y="5524263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7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Område Svalbard (GDY)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143" name="Rektangel 547">
            <a:hlinkClick r:id="rId75"/>
            <a:extLst>
              <a:ext uri="{FF2B5EF4-FFF2-40B4-BE49-F238E27FC236}">
                <a16:creationId xmlns:a16="http://schemas.microsoft.com/office/drawing/2014/main" id="{B7CF6B82-C648-1D3A-4018-98586C65DBD3}"/>
              </a:ext>
            </a:extLst>
          </p:cNvPr>
          <p:cNvSpPr/>
          <p:nvPr/>
        </p:nvSpPr>
        <p:spPr>
          <a:xfrm>
            <a:off x="8332332" y="414090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7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Svinesund 3 (GØS3)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44" name="Rektangel 547">
            <a:hlinkClick r:id="rId76"/>
            <a:extLst>
              <a:ext uri="{FF2B5EF4-FFF2-40B4-BE49-F238E27FC236}">
                <a16:creationId xmlns:a16="http://schemas.microsoft.com/office/drawing/2014/main" id="{69905140-E4C4-B40A-3920-BC29EA13D2AB}"/>
              </a:ext>
            </a:extLst>
          </p:cNvPr>
          <p:cNvSpPr/>
          <p:nvPr/>
        </p:nvSpPr>
        <p:spPr>
          <a:xfrm>
            <a:off x="8332332" y="43709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7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Svinesund 4 (GØS4)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46" name="Rektangel 547">
            <a:hlinkClick r:id="rId77"/>
            <a:extLst>
              <a:ext uri="{FF2B5EF4-FFF2-40B4-BE49-F238E27FC236}">
                <a16:creationId xmlns:a16="http://schemas.microsoft.com/office/drawing/2014/main" id="{FCA846C9-FBA6-20E1-5CBE-548E075BC5DC}"/>
              </a:ext>
            </a:extLst>
          </p:cNvPr>
          <p:cNvSpPr/>
          <p:nvPr/>
        </p:nvSpPr>
        <p:spPr>
          <a:xfrm>
            <a:off x="8334042" y="483105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7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Ørje 1 (GØØ1)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47" name="Rektangel 547">
            <a:hlinkClick r:id="rId78"/>
            <a:extLst>
              <a:ext uri="{FF2B5EF4-FFF2-40B4-BE49-F238E27FC236}">
                <a16:creationId xmlns:a16="http://schemas.microsoft.com/office/drawing/2014/main" id="{FC9D24A4-70ED-FD19-BD92-03B193F5B425}"/>
              </a:ext>
            </a:extLst>
          </p:cNvPr>
          <p:cNvSpPr/>
          <p:nvPr/>
        </p:nvSpPr>
        <p:spPr>
          <a:xfrm>
            <a:off x="8334042" y="506105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7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Ørje 2 (GØØ2)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48" name="Rektangel 547">
            <a:hlinkClick r:id="rId79"/>
            <a:extLst>
              <a:ext uri="{FF2B5EF4-FFF2-40B4-BE49-F238E27FC236}">
                <a16:creationId xmlns:a16="http://schemas.microsoft.com/office/drawing/2014/main" id="{640916D5-8CAC-6A29-94A1-9903477F45A7}"/>
              </a:ext>
            </a:extLst>
          </p:cNvPr>
          <p:cNvSpPr/>
          <p:nvPr/>
        </p:nvSpPr>
        <p:spPr>
          <a:xfrm>
            <a:off x="8334042" y="529104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7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Ørje 3 (GØØ3)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49" name="Rektangel 547">
            <a:hlinkClick r:id="rId80"/>
            <a:extLst>
              <a:ext uri="{FF2B5EF4-FFF2-40B4-BE49-F238E27FC236}">
                <a16:creationId xmlns:a16="http://schemas.microsoft.com/office/drawing/2014/main" id="{4E125BDF-6EA0-4CAE-87A8-747E5AA72827}"/>
              </a:ext>
            </a:extLst>
          </p:cNvPr>
          <p:cNvSpPr/>
          <p:nvPr/>
        </p:nvSpPr>
        <p:spPr>
          <a:xfrm>
            <a:off x="8332332" y="322092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8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Kongsvinger 1 (GØK1)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50" name="Rektangel 547">
            <a:hlinkClick r:id="rId81"/>
            <a:extLst>
              <a:ext uri="{FF2B5EF4-FFF2-40B4-BE49-F238E27FC236}">
                <a16:creationId xmlns:a16="http://schemas.microsoft.com/office/drawing/2014/main" id="{3898D245-873E-75F8-BBAC-0A5C250AC07E}"/>
              </a:ext>
            </a:extLst>
          </p:cNvPr>
          <p:cNvSpPr/>
          <p:nvPr/>
        </p:nvSpPr>
        <p:spPr>
          <a:xfrm>
            <a:off x="8332332" y="345092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8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Kongsvinger 2 (GØK2)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51" name="Rektangel 547">
            <a:hlinkClick r:id="rId82"/>
            <a:extLst>
              <a:ext uri="{FF2B5EF4-FFF2-40B4-BE49-F238E27FC236}">
                <a16:creationId xmlns:a16="http://schemas.microsoft.com/office/drawing/2014/main" id="{9A10EB7A-A3D0-77E2-C91E-844A5243DE01}"/>
              </a:ext>
            </a:extLst>
          </p:cNvPr>
          <p:cNvSpPr/>
          <p:nvPr/>
        </p:nvSpPr>
        <p:spPr>
          <a:xfrm>
            <a:off x="8334042" y="460105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8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Trysil (GØTR)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52" name="Rektangel 547">
            <a:hlinkClick r:id="rId83"/>
            <a:extLst>
              <a:ext uri="{FF2B5EF4-FFF2-40B4-BE49-F238E27FC236}">
                <a16:creationId xmlns:a16="http://schemas.microsoft.com/office/drawing/2014/main" id="{6D674751-70E2-6976-49FC-2068DC0C8E4B}"/>
              </a:ext>
            </a:extLst>
          </p:cNvPr>
          <p:cNvSpPr/>
          <p:nvPr/>
        </p:nvSpPr>
        <p:spPr>
          <a:xfrm>
            <a:off x="8332332" y="391091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8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Svinesund 2 (GØS2)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53" name="Rektangel 547">
            <a:extLst>
              <a:ext uri="{FF2B5EF4-FFF2-40B4-BE49-F238E27FC236}">
                <a16:creationId xmlns:a16="http://schemas.microsoft.com/office/drawing/2014/main" id="{0DD1B593-DABC-301B-6A64-62D88B4B2A99}"/>
              </a:ext>
            </a:extLst>
          </p:cNvPr>
          <p:cNvSpPr/>
          <p:nvPr/>
        </p:nvSpPr>
        <p:spPr>
          <a:xfrm>
            <a:off x="8332332" y="368091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Seksjon Svinesund 1 (GØS1)</a:t>
            </a:r>
          </a:p>
        </p:txBody>
      </p:sp>
      <p:sp>
        <p:nvSpPr>
          <p:cNvPr id="30" name="Rektangel 29">
            <a:hlinkClick r:id="rId84"/>
            <a:extLst>
              <a:ext uri="{FF2B5EF4-FFF2-40B4-BE49-F238E27FC236}">
                <a16:creationId xmlns:a16="http://schemas.microsoft.com/office/drawing/2014/main" id="{41735A5A-5A83-FF09-0891-3BAF8601AFA7}"/>
              </a:ext>
            </a:extLst>
          </p:cNvPr>
          <p:cNvSpPr/>
          <p:nvPr/>
        </p:nvSpPr>
        <p:spPr>
          <a:xfrm>
            <a:off x="5509173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/>
          </a:p>
          <a:p>
            <a:pPr algn="ctr"/>
            <a:r>
              <a:rPr lang="nb-NO" sz="700">
                <a:solidFill>
                  <a:schemeClr val="bg1"/>
                </a:solidFill>
                <a:hlinkClick r:id="rId8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Område Midt (GDM)</a:t>
            </a:r>
            <a:endParaRPr lang="nb-NO" sz="700">
              <a:solidFill>
                <a:schemeClr val="bg1"/>
              </a:solidFill>
            </a:endParaRPr>
          </a:p>
          <a:p>
            <a:pPr algn="ctr"/>
            <a:endParaRPr lang="nb-NO" sz="700"/>
          </a:p>
        </p:txBody>
      </p:sp>
      <p:sp>
        <p:nvSpPr>
          <p:cNvPr id="31" name="Rektangel 30">
            <a:hlinkClick r:id="rId85"/>
            <a:extLst>
              <a:ext uri="{FF2B5EF4-FFF2-40B4-BE49-F238E27FC236}">
                <a16:creationId xmlns:a16="http://schemas.microsoft.com/office/drawing/2014/main" id="{6A748B73-17BB-F8DF-4205-59A47AA53419}"/>
              </a:ext>
            </a:extLst>
          </p:cNvPr>
          <p:cNvSpPr/>
          <p:nvPr/>
        </p:nvSpPr>
        <p:spPr>
          <a:xfrm>
            <a:off x="5493933" y="4394285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/>
          </a:p>
          <a:p>
            <a:pPr algn="ctr"/>
            <a:r>
              <a:rPr lang="nb-NO" sz="700">
                <a:solidFill>
                  <a:schemeClr val="bg1"/>
                </a:solidFill>
                <a:hlinkClick r:id="rId8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Område Nord (GDN)</a:t>
            </a:r>
            <a:endParaRPr lang="nb-NO" sz="700">
              <a:solidFill>
                <a:schemeClr val="bg1"/>
              </a:solidFill>
            </a:endParaRPr>
          </a:p>
          <a:p>
            <a:pPr algn="ctr"/>
            <a:endParaRPr lang="nb-NO" sz="700"/>
          </a:p>
        </p:txBody>
      </p:sp>
      <p:sp>
        <p:nvSpPr>
          <p:cNvPr id="155" name="Rektangel 547">
            <a:hlinkClick r:id="rId86"/>
            <a:extLst>
              <a:ext uri="{FF2B5EF4-FFF2-40B4-BE49-F238E27FC236}">
                <a16:creationId xmlns:a16="http://schemas.microsoft.com/office/drawing/2014/main" id="{1CCDAC90-51A4-C689-4781-107EF93EC3D2}"/>
              </a:ext>
            </a:extLst>
          </p:cNvPr>
          <p:cNvSpPr/>
          <p:nvPr/>
        </p:nvSpPr>
        <p:spPr>
          <a:xfrm>
            <a:off x="5646773" y="466170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8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Neiden (GNNE)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56" name="Rektangel 547">
            <a:hlinkClick r:id="rId87"/>
            <a:extLst>
              <a:ext uri="{FF2B5EF4-FFF2-40B4-BE49-F238E27FC236}">
                <a16:creationId xmlns:a16="http://schemas.microsoft.com/office/drawing/2014/main" id="{8A19B6EC-67BF-7180-E9BE-E4565A5EFC39}"/>
              </a:ext>
            </a:extLst>
          </p:cNvPr>
          <p:cNvSpPr/>
          <p:nvPr/>
        </p:nvSpPr>
        <p:spPr>
          <a:xfrm>
            <a:off x="5646773" y="513293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8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Storskog (GNST)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57" name="Rektangel 547">
            <a:hlinkClick r:id="rId88"/>
            <a:extLst>
              <a:ext uri="{FF2B5EF4-FFF2-40B4-BE49-F238E27FC236}">
                <a16:creationId xmlns:a16="http://schemas.microsoft.com/office/drawing/2014/main" id="{BCA6BDC1-7C89-0679-DB34-11828E5266AA}"/>
              </a:ext>
            </a:extLst>
          </p:cNvPr>
          <p:cNvSpPr/>
          <p:nvPr/>
        </p:nvSpPr>
        <p:spPr>
          <a:xfrm>
            <a:off x="5644077" y="583978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Vest-Finnmark (GNVF)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58" name="Rektangel 547">
            <a:hlinkClick r:id="rId89"/>
            <a:extLst>
              <a:ext uri="{FF2B5EF4-FFF2-40B4-BE49-F238E27FC236}">
                <a16:creationId xmlns:a16="http://schemas.microsoft.com/office/drawing/2014/main" id="{6C073E78-2427-E965-4820-AAB0BC9E352B}"/>
              </a:ext>
            </a:extLst>
          </p:cNvPr>
          <p:cNvSpPr/>
          <p:nvPr/>
        </p:nvSpPr>
        <p:spPr>
          <a:xfrm>
            <a:off x="5644077" y="560416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8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Tromsø 2 (GNT2</a:t>
            </a:r>
            <a:r>
              <a:rPr lang="nb-NO" sz="600">
                <a:solidFill>
                  <a:schemeClr val="bg1"/>
                </a:solidFill>
              </a:rPr>
              <a:t>)</a:t>
            </a: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59" name="Rektangel 547">
            <a:hlinkClick r:id="rId90"/>
            <a:extLst>
              <a:ext uri="{FF2B5EF4-FFF2-40B4-BE49-F238E27FC236}">
                <a16:creationId xmlns:a16="http://schemas.microsoft.com/office/drawing/2014/main" id="{844E012E-04AF-BF7D-D5FC-E0D485D59492}"/>
              </a:ext>
            </a:extLst>
          </p:cNvPr>
          <p:cNvSpPr/>
          <p:nvPr/>
        </p:nvSpPr>
        <p:spPr>
          <a:xfrm>
            <a:off x="5619911" y="392305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9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Trøndelag 1 (GMT1)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60" name="Rektangel 547">
            <a:hlinkClick r:id="rId91"/>
            <a:extLst>
              <a:ext uri="{FF2B5EF4-FFF2-40B4-BE49-F238E27FC236}">
                <a16:creationId xmlns:a16="http://schemas.microsoft.com/office/drawing/2014/main" id="{4F9037CF-72B7-542D-0BD2-05934C69CBB5}"/>
              </a:ext>
            </a:extLst>
          </p:cNvPr>
          <p:cNvSpPr/>
          <p:nvPr/>
        </p:nvSpPr>
        <p:spPr>
          <a:xfrm>
            <a:off x="5619911" y="415866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9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Trøndelag 2 (GMT2)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61" name="Rektangel 547">
            <a:hlinkClick r:id="rId92"/>
            <a:extLst>
              <a:ext uri="{FF2B5EF4-FFF2-40B4-BE49-F238E27FC236}">
                <a16:creationId xmlns:a16="http://schemas.microsoft.com/office/drawing/2014/main" id="{4D473405-5952-0054-5412-AF0340BEC23E}"/>
              </a:ext>
            </a:extLst>
          </p:cNvPr>
          <p:cNvSpPr/>
          <p:nvPr/>
        </p:nvSpPr>
        <p:spPr>
          <a:xfrm>
            <a:off x="5619911" y="368743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9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Røros (GMRØ)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62" name="Rektangel 547">
            <a:hlinkClick r:id="rId93"/>
            <a:extLst>
              <a:ext uri="{FF2B5EF4-FFF2-40B4-BE49-F238E27FC236}">
                <a16:creationId xmlns:a16="http://schemas.microsoft.com/office/drawing/2014/main" id="{71C7E40C-182D-13CE-3EBC-252BABEA0450}"/>
              </a:ext>
            </a:extLst>
          </p:cNvPr>
          <p:cNvSpPr/>
          <p:nvPr/>
        </p:nvSpPr>
        <p:spPr>
          <a:xfrm>
            <a:off x="5619911" y="345182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9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Helgeland-Salten (GMHS)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63" name="Rektangel 547">
            <a:hlinkClick r:id="rId94"/>
            <a:extLst>
              <a:ext uri="{FF2B5EF4-FFF2-40B4-BE49-F238E27FC236}">
                <a16:creationId xmlns:a16="http://schemas.microsoft.com/office/drawing/2014/main" id="{89135485-BF96-B656-D5BF-A628BBB6D2E6}"/>
              </a:ext>
            </a:extLst>
          </p:cNvPr>
          <p:cNvSpPr/>
          <p:nvPr/>
        </p:nvSpPr>
        <p:spPr>
          <a:xfrm>
            <a:off x="5619911" y="32162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9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Bjørnfjell (GMBJ)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72" name="Rektangel 547">
            <a:hlinkClick r:id="rId95"/>
            <a:extLst>
              <a:ext uri="{FF2B5EF4-FFF2-40B4-BE49-F238E27FC236}">
                <a16:creationId xmlns:a16="http://schemas.microsoft.com/office/drawing/2014/main" id="{3BA6F740-16F6-20EC-741A-7CE55380DC6B}"/>
              </a:ext>
            </a:extLst>
          </p:cNvPr>
          <p:cNvSpPr/>
          <p:nvPr/>
        </p:nvSpPr>
        <p:spPr>
          <a:xfrm>
            <a:off x="5646773" y="489731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9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Polmak (GNPO)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87" name="Rektangel 547">
            <a:hlinkClick r:id="rId96"/>
            <a:extLst>
              <a:ext uri="{FF2B5EF4-FFF2-40B4-BE49-F238E27FC236}">
                <a16:creationId xmlns:a16="http://schemas.microsoft.com/office/drawing/2014/main" id="{231E58FD-BD5B-7DC1-11DC-A224952E2E95}"/>
              </a:ext>
            </a:extLst>
          </p:cNvPr>
          <p:cNvSpPr/>
          <p:nvPr/>
        </p:nvSpPr>
        <p:spPr>
          <a:xfrm>
            <a:off x="5653589" y="536854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rgbClr val="0054A6"/>
              </a:solidFill>
              <a:hlinkClick r:id="rId9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Tromsø 1 (GNT1)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28" name="Rektangel 27">
            <a:hlinkClick r:id="rId97"/>
            <a:extLst>
              <a:ext uri="{FF2B5EF4-FFF2-40B4-BE49-F238E27FC236}">
                <a16:creationId xmlns:a16="http://schemas.microsoft.com/office/drawing/2014/main" id="{DEE55E96-0421-0F70-12DC-36B57DDDA7FC}"/>
              </a:ext>
            </a:extLst>
          </p:cNvPr>
          <p:cNvSpPr/>
          <p:nvPr/>
        </p:nvSpPr>
        <p:spPr>
          <a:xfrm>
            <a:off x="4154354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Operativ fellesavdeling </a:t>
            </a:r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(GDX)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29" name="Rektangel 28">
            <a:hlinkClick r:id="rId98"/>
            <a:extLst>
              <a:ext uri="{FF2B5EF4-FFF2-40B4-BE49-F238E27FC236}">
                <a16:creationId xmlns:a16="http://schemas.microsoft.com/office/drawing/2014/main" id="{857B5278-AB61-D41B-A810-6A545E3C8564}"/>
              </a:ext>
            </a:extLst>
          </p:cNvPr>
          <p:cNvSpPr/>
          <p:nvPr/>
        </p:nvSpPr>
        <p:spPr>
          <a:xfrm>
            <a:off x="4154354" y="367394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Område Gardermoen </a:t>
            </a:r>
          </a:p>
          <a:p>
            <a:pPr algn="ctr"/>
            <a:r>
              <a:rPr lang="nb-NO" sz="700">
                <a:solidFill>
                  <a:schemeClr val="bg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(GDG)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188" name="Rektangel 547">
            <a:hlinkClick r:id="rId99"/>
            <a:extLst>
              <a:ext uri="{FF2B5EF4-FFF2-40B4-BE49-F238E27FC236}">
                <a16:creationId xmlns:a16="http://schemas.microsoft.com/office/drawing/2014/main" id="{E443C907-4BED-E263-87F4-E1F545B9ACE4}"/>
              </a:ext>
            </a:extLst>
          </p:cNvPr>
          <p:cNvSpPr/>
          <p:nvPr/>
        </p:nvSpPr>
        <p:spPr>
          <a:xfrm>
            <a:off x="4298354" y="320830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Juridisk seksjon (GXJU)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89" name="Rektangel 547">
            <a:hlinkClick r:id="rId100"/>
            <a:extLst>
              <a:ext uri="{FF2B5EF4-FFF2-40B4-BE49-F238E27FC236}">
                <a16:creationId xmlns:a16="http://schemas.microsoft.com/office/drawing/2014/main" id="{62881A12-C76A-1B0E-617E-658ACE1AD8FA}"/>
              </a:ext>
            </a:extLst>
          </p:cNvPr>
          <p:cNvSpPr/>
          <p:nvPr/>
        </p:nvSpPr>
        <p:spPr>
          <a:xfrm>
            <a:off x="4298354" y="344112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  <a:hlinkClick r:id="rId1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Operasjonssent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91" name="Rektangel 547">
            <a:hlinkClick r:id="rId101"/>
            <a:extLst>
              <a:ext uri="{FF2B5EF4-FFF2-40B4-BE49-F238E27FC236}">
                <a16:creationId xmlns:a16="http://schemas.microsoft.com/office/drawing/2014/main" id="{1A758DD5-90DC-DB54-92EF-04FD901495CB}"/>
              </a:ext>
            </a:extLst>
          </p:cNvPr>
          <p:cNvSpPr/>
          <p:nvPr/>
        </p:nvSpPr>
        <p:spPr>
          <a:xfrm>
            <a:off x="4298354" y="464339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1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Profileringsseksjonen (GGPR)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92" name="Rektangel 547">
            <a:hlinkClick r:id="rId102"/>
            <a:extLst>
              <a:ext uri="{FF2B5EF4-FFF2-40B4-BE49-F238E27FC236}">
                <a16:creationId xmlns:a16="http://schemas.microsoft.com/office/drawing/2014/main" id="{532A6560-8180-36E0-36CD-792CABECD652}"/>
              </a:ext>
            </a:extLst>
          </p:cNvPr>
          <p:cNvSpPr/>
          <p:nvPr/>
        </p:nvSpPr>
        <p:spPr>
          <a:xfrm>
            <a:off x="4298354" y="417774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1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Innsatsseksjonen (GGIN)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93" name="Rektangel 547">
            <a:hlinkClick r:id="rId103"/>
            <a:extLst>
              <a:ext uri="{FF2B5EF4-FFF2-40B4-BE49-F238E27FC236}">
                <a16:creationId xmlns:a16="http://schemas.microsoft.com/office/drawing/2014/main" id="{A968BAD3-9ECB-F787-A04E-10FE0A518D91}"/>
              </a:ext>
            </a:extLst>
          </p:cNvPr>
          <p:cNvSpPr/>
          <p:nvPr/>
        </p:nvSpPr>
        <p:spPr>
          <a:xfrm>
            <a:off x="4298354" y="394492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10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Flyfraktseksjonen (GGFL)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94" name="Rektangel 547">
            <a:hlinkClick r:id="rId104"/>
            <a:extLst>
              <a:ext uri="{FF2B5EF4-FFF2-40B4-BE49-F238E27FC236}">
                <a16:creationId xmlns:a16="http://schemas.microsoft.com/office/drawing/2014/main" id="{4456D4ED-2A53-8FC2-B1FF-1DE8A135889E}"/>
              </a:ext>
            </a:extLst>
          </p:cNvPr>
          <p:cNvSpPr/>
          <p:nvPr/>
        </p:nvSpPr>
        <p:spPr>
          <a:xfrm>
            <a:off x="4298354" y="510904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10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Døgnvakt 2 (GGD2)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95" name="Rektangel 547">
            <a:hlinkClick r:id="rId105"/>
            <a:extLst>
              <a:ext uri="{FF2B5EF4-FFF2-40B4-BE49-F238E27FC236}">
                <a16:creationId xmlns:a16="http://schemas.microsoft.com/office/drawing/2014/main" id="{638128A7-4293-A812-B409-0B1FA98FCD49}"/>
              </a:ext>
            </a:extLst>
          </p:cNvPr>
          <p:cNvSpPr/>
          <p:nvPr/>
        </p:nvSpPr>
        <p:spPr>
          <a:xfrm>
            <a:off x="4298354" y="487621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10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Døgnvakt 1 (GGD1)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96" name="Rektangel 547">
            <a:hlinkClick r:id="rId106"/>
            <a:extLst>
              <a:ext uri="{FF2B5EF4-FFF2-40B4-BE49-F238E27FC236}">
                <a16:creationId xmlns:a16="http://schemas.microsoft.com/office/drawing/2014/main" id="{9AAAF2E6-A515-6FC4-D9F3-24F98AC4A87B}"/>
              </a:ext>
            </a:extLst>
          </p:cNvPr>
          <p:cNvSpPr/>
          <p:nvPr/>
        </p:nvSpPr>
        <p:spPr>
          <a:xfrm>
            <a:off x="4298354" y="441057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1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Postseksjonen (GGPO)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224" name="Rektangel 223">
            <a:hlinkClick r:id="rId107"/>
            <a:extLst>
              <a:ext uri="{FF2B5EF4-FFF2-40B4-BE49-F238E27FC236}">
                <a16:creationId xmlns:a16="http://schemas.microsoft.com/office/drawing/2014/main" id="{81F5F8BA-BC52-AFCD-0992-34F48CC4DB1C}"/>
              </a:ext>
            </a:extLst>
          </p:cNvPr>
          <p:cNvSpPr/>
          <p:nvPr/>
        </p:nvSpPr>
        <p:spPr>
          <a:xfrm>
            <a:off x="5010850" y="1026096"/>
            <a:ext cx="2150215" cy="360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b="1" kern="0">
                <a:solidFill>
                  <a:schemeClr val="bg1"/>
                </a:solidFill>
                <a:latin typeface="Arial"/>
                <a:hlinkClick r:id="rId10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Tolldirektør (TD)</a:t>
            </a:r>
            <a:endParaRPr lang="nb-NO" sz="800" b="1" kern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25" name="Rektangel 224">
            <a:hlinkClick r:id="rId108"/>
            <a:extLst>
              <a:ext uri="{FF2B5EF4-FFF2-40B4-BE49-F238E27FC236}">
                <a16:creationId xmlns:a16="http://schemas.microsoft.com/office/drawing/2014/main" id="{EE499EAF-4E0F-B705-8727-CEA4FB2A1633}"/>
              </a:ext>
            </a:extLst>
          </p:cNvPr>
          <p:cNvSpPr/>
          <p:nvPr/>
        </p:nvSpPr>
        <p:spPr>
          <a:xfrm>
            <a:off x="406568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0">
                <a:solidFill>
                  <a:schemeClr val="bg1"/>
                </a:solidFill>
                <a:hlinkClick r:id="rId10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Kommunikasjonsstab (KS)</a:t>
            </a:r>
            <a:endParaRPr lang="nb-NO" sz="1000">
              <a:solidFill>
                <a:schemeClr val="bg1"/>
              </a:solidFill>
            </a:endParaRPr>
          </a:p>
        </p:txBody>
      </p:sp>
      <p:sp>
        <p:nvSpPr>
          <p:cNvPr id="226" name="Rektangel 225">
            <a:hlinkClick r:id="rId109"/>
            <a:extLst>
              <a:ext uri="{FF2B5EF4-FFF2-40B4-BE49-F238E27FC236}">
                <a16:creationId xmlns:a16="http://schemas.microsoft.com/office/drawing/2014/main" id="{8E968A61-6476-B45C-C05C-C6DE4036604E}"/>
              </a:ext>
            </a:extLst>
          </p:cNvPr>
          <p:cNvSpPr/>
          <p:nvPr/>
        </p:nvSpPr>
        <p:spPr>
          <a:xfrm>
            <a:off x="406568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>
                <a:solidFill>
                  <a:schemeClr val="bg1"/>
                </a:solidFill>
                <a:hlinkClick r:id="rId1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Styringsstab (ST)</a:t>
            </a:r>
            <a:endParaRPr lang="nb-NO" sz="900">
              <a:solidFill>
                <a:schemeClr val="bg1"/>
              </a:solidFill>
            </a:endParaRPr>
          </a:p>
        </p:txBody>
      </p:sp>
      <p:cxnSp>
        <p:nvCxnSpPr>
          <p:cNvPr id="227" name="Rett linje 226">
            <a:extLst>
              <a:ext uri="{FF2B5EF4-FFF2-40B4-BE49-F238E27FC236}">
                <a16:creationId xmlns:a16="http://schemas.microsoft.com/office/drawing/2014/main" id="{63F48D07-21CC-D997-3290-4112B886AD28}"/>
              </a:ext>
            </a:extLst>
          </p:cNvPr>
          <p:cNvCxnSpPr>
            <a:cxnSpLocks/>
          </p:cNvCxnSpPr>
          <p:nvPr/>
        </p:nvCxnSpPr>
        <p:spPr>
          <a:xfrm>
            <a:off x="5801800" y="2121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ktangel 227">
            <a:hlinkClick r:id="rId110"/>
            <a:extLst>
              <a:ext uri="{FF2B5EF4-FFF2-40B4-BE49-F238E27FC236}">
                <a16:creationId xmlns:a16="http://schemas.microsoft.com/office/drawing/2014/main" id="{82A834F1-6212-0448-7077-CB6599D57ED3}"/>
              </a:ext>
            </a:extLst>
          </p:cNvPr>
          <p:cNvSpPr/>
          <p:nvPr/>
        </p:nvSpPr>
        <p:spPr>
          <a:xfrm>
            <a:off x="637823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900">
                <a:solidFill>
                  <a:schemeClr val="bg1"/>
                </a:solidFill>
                <a:hlinkClick r:id="rId1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Juridisk og internasjonal stab (JS)</a:t>
            </a:r>
            <a:endParaRPr lang="nb-NO" sz="900">
              <a:solidFill>
                <a:schemeClr val="bg1"/>
              </a:solidFill>
            </a:endParaRPr>
          </a:p>
        </p:txBody>
      </p:sp>
      <p:cxnSp>
        <p:nvCxnSpPr>
          <p:cNvPr id="229" name="Rett linje 228">
            <a:extLst>
              <a:ext uri="{FF2B5EF4-FFF2-40B4-BE49-F238E27FC236}">
                <a16:creationId xmlns:a16="http://schemas.microsoft.com/office/drawing/2014/main" id="{DE9576A5-6C7C-6445-3D07-2469E620AA8E}"/>
              </a:ext>
            </a:extLst>
          </p:cNvPr>
          <p:cNvCxnSpPr>
            <a:cxnSpLocks/>
          </p:cNvCxnSpPr>
          <p:nvPr/>
        </p:nvCxnSpPr>
        <p:spPr>
          <a:xfrm>
            <a:off x="5790618" y="1694534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ktangel 229">
            <a:hlinkClick r:id="rId111"/>
            <a:extLst>
              <a:ext uri="{FF2B5EF4-FFF2-40B4-BE49-F238E27FC236}">
                <a16:creationId xmlns:a16="http://schemas.microsoft.com/office/drawing/2014/main" id="{25BC8639-B1A8-E60D-B584-84CB5B1E7C83}"/>
              </a:ext>
            </a:extLst>
          </p:cNvPr>
          <p:cNvSpPr/>
          <p:nvPr/>
        </p:nvSpPr>
        <p:spPr>
          <a:xfrm>
            <a:off x="637823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>
                <a:solidFill>
                  <a:schemeClr val="bg1"/>
                </a:solidFill>
                <a:hlinkClick r:id="rId1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Operativ stab (OS)</a:t>
            </a:r>
            <a:endParaRPr lang="nb-NO" sz="900">
              <a:solidFill>
                <a:schemeClr val="bg1"/>
              </a:solidFill>
            </a:endParaRPr>
          </a:p>
        </p:txBody>
      </p:sp>
      <p:cxnSp>
        <p:nvCxnSpPr>
          <p:cNvPr id="231" name="Rett linje 230">
            <a:extLst>
              <a:ext uri="{FF2B5EF4-FFF2-40B4-BE49-F238E27FC236}">
                <a16:creationId xmlns:a16="http://schemas.microsoft.com/office/drawing/2014/main" id="{0F180DC7-1055-B4AB-BCBB-9B1E128F9DD8}"/>
              </a:ext>
            </a:extLst>
          </p:cNvPr>
          <p:cNvCxnSpPr>
            <a:cxnSpLocks/>
          </p:cNvCxnSpPr>
          <p:nvPr/>
        </p:nvCxnSpPr>
        <p:spPr>
          <a:xfrm>
            <a:off x="6097140" y="1694534"/>
            <a:ext cx="2819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Rett linje 231">
            <a:extLst>
              <a:ext uri="{FF2B5EF4-FFF2-40B4-BE49-F238E27FC236}">
                <a16:creationId xmlns:a16="http://schemas.microsoft.com/office/drawing/2014/main" id="{914CC2F3-B4FF-76EB-CCEA-5B8757E30970}"/>
              </a:ext>
            </a:extLst>
          </p:cNvPr>
          <p:cNvCxnSpPr>
            <a:cxnSpLocks/>
            <a:endCxn id="228" idx="1"/>
          </p:cNvCxnSpPr>
          <p:nvPr/>
        </p:nvCxnSpPr>
        <p:spPr>
          <a:xfrm>
            <a:off x="6085958" y="2121150"/>
            <a:ext cx="29227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ktangel 232">
            <a:hlinkClick r:id="rId112"/>
            <a:extLst>
              <a:ext uri="{FF2B5EF4-FFF2-40B4-BE49-F238E27FC236}">
                <a16:creationId xmlns:a16="http://schemas.microsoft.com/office/drawing/2014/main" id="{3089D990-B407-B875-F3FD-38451B0ADA62}"/>
              </a:ext>
            </a:extLst>
          </p:cNvPr>
          <p:cNvSpPr/>
          <p:nvPr/>
        </p:nvSpPr>
        <p:spPr>
          <a:xfrm>
            <a:off x="1686738" y="130270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>
              <a:cs typeface="Arial"/>
            </a:endParaRPr>
          </a:p>
          <a:p>
            <a:pPr algn="ctr"/>
            <a:r>
              <a:rPr lang="nb-NO" sz="700">
                <a:solidFill>
                  <a:schemeClr val="bg1"/>
                </a:solidFill>
                <a:cs typeface="Arial"/>
                <a:hlinkClick r:id="rId1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Strategi- og utredningsavdelingen (STS)</a:t>
            </a:r>
            <a:endParaRPr lang="nb-NO" sz="700">
              <a:solidFill>
                <a:schemeClr val="bg1"/>
              </a:solidFill>
              <a:cs typeface="Arial"/>
            </a:endParaRPr>
          </a:p>
          <a:p>
            <a:pPr algn="ctr"/>
            <a:endParaRPr lang="nb-NO" sz="700"/>
          </a:p>
        </p:txBody>
      </p:sp>
      <p:sp>
        <p:nvSpPr>
          <p:cNvPr id="234" name="Rektangel 233">
            <a:hlinkClick r:id="rId113"/>
            <a:extLst>
              <a:ext uri="{FF2B5EF4-FFF2-40B4-BE49-F238E27FC236}">
                <a16:creationId xmlns:a16="http://schemas.microsoft.com/office/drawing/2014/main" id="{13FDBBED-95BD-F657-CEB7-B7E0BB24A6A1}"/>
              </a:ext>
            </a:extLst>
          </p:cNvPr>
          <p:cNvSpPr/>
          <p:nvPr/>
        </p:nvSpPr>
        <p:spPr>
          <a:xfrm>
            <a:off x="1686738" y="165313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/>
          </a:p>
          <a:p>
            <a:pPr algn="ctr"/>
            <a:r>
              <a:rPr lang="nb-NO" sz="700">
                <a:solidFill>
                  <a:schemeClr val="bg1"/>
                </a:solidFill>
                <a:hlinkClick r:id="rId1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Plan- og budsjettavdelingen (STP)</a:t>
            </a:r>
            <a:endParaRPr lang="nb-NO" sz="700">
              <a:solidFill>
                <a:schemeClr val="bg1"/>
              </a:solidFill>
            </a:endParaRPr>
          </a:p>
          <a:p>
            <a:pPr algn="ctr"/>
            <a:endParaRPr lang="nb-NO" sz="700"/>
          </a:p>
        </p:txBody>
      </p:sp>
      <p:sp>
        <p:nvSpPr>
          <p:cNvPr id="235" name="Rektangel 234">
            <a:hlinkClick r:id="rId114"/>
            <a:extLst>
              <a:ext uri="{FF2B5EF4-FFF2-40B4-BE49-F238E27FC236}">
                <a16:creationId xmlns:a16="http://schemas.microsoft.com/office/drawing/2014/main" id="{2F3B611A-6077-67DA-7F43-EB3CA18C4DDF}"/>
              </a:ext>
            </a:extLst>
          </p:cNvPr>
          <p:cNvSpPr/>
          <p:nvPr/>
        </p:nvSpPr>
        <p:spPr>
          <a:xfrm>
            <a:off x="1519657" y="1947215"/>
            <a:ext cx="1859081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>
              <a:cs typeface="Arial"/>
            </a:endParaRPr>
          </a:p>
          <a:p>
            <a:pPr algn="ctr"/>
            <a:r>
              <a:rPr lang="nb-NO" sz="700">
                <a:solidFill>
                  <a:schemeClr val="bg1"/>
                </a:solidFill>
                <a:cs typeface="Arial"/>
                <a:hlinkClick r:id="rId1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Økonomi- og anskaffelsesavdelingen (STØ)</a:t>
            </a:r>
            <a:endParaRPr lang="nb-NO" sz="700">
              <a:solidFill>
                <a:schemeClr val="bg1"/>
              </a:solidFill>
              <a:cs typeface="Arial"/>
            </a:endParaRPr>
          </a:p>
          <a:p>
            <a:pPr algn="ctr"/>
            <a:endParaRPr lang="nb-NO" sz="700"/>
          </a:p>
        </p:txBody>
      </p:sp>
      <p:sp>
        <p:nvSpPr>
          <p:cNvPr id="236" name="Rektangel 235">
            <a:hlinkClick r:id="rId115"/>
            <a:extLst>
              <a:ext uri="{FF2B5EF4-FFF2-40B4-BE49-F238E27FC236}">
                <a16:creationId xmlns:a16="http://schemas.microsoft.com/office/drawing/2014/main" id="{2B8C1153-95A2-61FC-8135-0DFA8516B41A}"/>
              </a:ext>
            </a:extLst>
          </p:cNvPr>
          <p:cNvSpPr/>
          <p:nvPr/>
        </p:nvSpPr>
        <p:spPr>
          <a:xfrm>
            <a:off x="8793178" y="1544435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1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Internasjonal avdeling (JSI)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237" name="Rektangel 236">
            <a:hlinkClick r:id="rId116"/>
            <a:extLst>
              <a:ext uri="{FF2B5EF4-FFF2-40B4-BE49-F238E27FC236}">
                <a16:creationId xmlns:a16="http://schemas.microsoft.com/office/drawing/2014/main" id="{E0C7B5F7-0219-F5F5-54A7-38BAAB3210F9}"/>
              </a:ext>
            </a:extLst>
          </p:cNvPr>
          <p:cNvSpPr/>
          <p:nvPr/>
        </p:nvSpPr>
        <p:spPr>
          <a:xfrm>
            <a:off x="8793178" y="1822962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1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Rettsavdelingen (JSR)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238" name="Rektangel 237">
            <a:hlinkClick r:id="rId117"/>
            <a:extLst>
              <a:ext uri="{FF2B5EF4-FFF2-40B4-BE49-F238E27FC236}">
                <a16:creationId xmlns:a16="http://schemas.microsoft.com/office/drawing/2014/main" id="{724973A5-BF35-710B-F016-DDC7CA2A5BB1}"/>
              </a:ext>
            </a:extLst>
          </p:cNvPr>
          <p:cNvSpPr/>
          <p:nvPr/>
        </p:nvSpPr>
        <p:spPr>
          <a:xfrm>
            <a:off x="8793178" y="2090631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1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Utviklingsavdelingen (JSU)</a:t>
            </a:r>
            <a:endParaRPr lang="nb-NO" sz="700">
              <a:solidFill>
                <a:schemeClr val="bg1"/>
              </a:solidFill>
            </a:endParaRPr>
          </a:p>
        </p:txBody>
      </p:sp>
      <p:sp>
        <p:nvSpPr>
          <p:cNvPr id="239" name="Rektangel 238">
            <a:hlinkClick r:id="rId118"/>
            <a:extLst>
              <a:ext uri="{FF2B5EF4-FFF2-40B4-BE49-F238E27FC236}">
                <a16:creationId xmlns:a16="http://schemas.microsoft.com/office/drawing/2014/main" id="{CABEEDCA-803E-768B-2724-9E1003ADECC1}"/>
              </a:ext>
            </a:extLst>
          </p:cNvPr>
          <p:cNvSpPr/>
          <p:nvPr/>
        </p:nvSpPr>
        <p:spPr>
          <a:xfrm>
            <a:off x="8757653" y="1031825"/>
            <a:ext cx="2044329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>
              <a:cs typeface="Arial"/>
            </a:endParaRPr>
          </a:p>
          <a:p>
            <a:pPr algn="ctr"/>
            <a:r>
              <a:rPr lang="nb-NO" sz="700">
                <a:solidFill>
                  <a:schemeClr val="bg1"/>
                </a:solidFill>
                <a:cs typeface="Arial"/>
                <a:hlinkClick r:id="rId1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Avdeling for sikkerhet, beredskap og HMS (OSS)</a:t>
            </a:r>
            <a:endParaRPr lang="nb-NO" sz="700">
              <a:solidFill>
                <a:schemeClr val="bg1"/>
              </a:solidFill>
              <a:cs typeface="Arial"/>
            </a:endParaRPr>
          </a:p>
          <a:p>
            <a:pPr algn="ctr"/>
            <a:endParaRPr lang="nb-NO" sz="700"/>
          </a:p>
        </p:txBody>
      </p:sp>
      <p:cxnSp>
        <p:nvCxnSpPr>
          <p:cNvPr id="240" name="Rett linje 239">
            <a:extLst>
              <a:ext uri="{FF2B5EF4-FFF2-40B4-BE49-F238E27FC236}">
                <a16:creationId xmlns:a16="http://schemas.microsoft.com/office/drawing/2014/main" id="{B365DB63-C1ED-2879-FB25-BF0B350E721E}"/>
              </a:ext>
            </a:extLst>
          </p:cNvPr>
          <p:cNvCxnSpPr>
            <a:cxnSpLocks/>
          </p:cNvCxnSpPr>
          <p:nvPr/>
        </p:nvCxnSpPr>
        <p:spPr>
          <a:xfrm>
            <a:off x="3674078" y="1694534"/>
            <a:ext cx="39160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Rett linje 240">
            <a:extLst>
              <a:ext uri="{FF2B5EF4-FFF2-40B4-BE49-F238E27FC236}">
                <a16:creationId xmlns:a16="http://schemas.microsoft.com/office/drawing/2014/main" id="{DA9285B6-2A86-A0F1-5B23-468BA08629E1}"/>
              </a:ext>
            </a:extLst>
          </p:cNvPr>
          <p:cNvCxnSpPr>
            <a:cxnSpLocks/>
          </p:cNvCxnSpPr>
          <p:nvPr/>
        </p:nvCxnSpPr>
        <p:spPr>
          <a:xfrm>
            <a:off x="3378738" y="1473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Rett linje 241">
            <a:extLst>
              <a:ext uri="{FF2B5EF4-FFF2-40B4-BE49-F238E27FC236}">
                <a16:creationId xmlns:a16="http://schemas.microsoft.com/office/drawing/2014/main" id="{80CA50B3-E166-9A16-26E6-93D90D20DD66}"/>
              </a:ext>
            </a:extLst>
          </p:cNvPr>
          <p:cNvCxnSpPr>
            <a:cxnSpLocks/>
          </p:cNvCxnSpPr>
          <p:nvPr/>
        </p:nvCxnSpPr>
        <p:spPr>
          <a:xfrm>
            <a:off x="3378738" y="1767722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Rett linje 242">
            <a:extLst>
              <a:ext uri="{FF2B5EF4-FFF2-40B4-BE49-F238E27FC236}">
                <a16:creationId xmlns:a16="http://schemas.microsoft.com/office/drawing/2014/main" id="{24F9C1AE-3568-A8F8-B71F-417B2FDAEC36}"/>
              </a:ext>
            </a:extLst>
          </p:cNvPr>
          <p:cNvCxnSpPr>
            <a:cxnSpLocks/>
          </p:cNvCxnSpPr>
          <p:nvPr/>
        </p:nvCxnSpPr>
        <p:spPr>
          <a:xfrm>
            <a:off x="3378738" y="2073215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Rett linje 243">
            <a:extLst>
              <a:ext uri="{FF2B5EF4-FFF2-40B4-BE49-F238E27FC236}">
                <a16:creationId xmlns:a16="http://schemas.microsoft.com/office/drawing/2014/main" id="{7E585DC7-5D88-A0CD-6BD8-2D0CE58DD965}"/>
              </a:ext>
            </a:extLst>
          </p:cNvPr>
          <p:cNvCxnSpPr>
            <a:cxnSpLocks/>
          </p:cNvCxnSpPr>
          <p:nvPr/>
        </p:nvCxnSpPr>
        <p:spPr>
          <a:xfrm>
            <a:off x="3674078" y="1474334"/>
            <a:ext cx="0" cy="60006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Rett linje 244">
            <a:extLst>
              <a:ext uri="{FF2B5EF4-FFF2-40B4-BE49-F238E27FC236}">
                <a16:creationId xmlns:a16="http://schemas.microsoft.com/office/drawing/2014/main" id="{3497E8FB-0C6D-539B-2749-013558A478D9}"/>
              </a:ext>
            </a:extLst>
          </p:cNvPr>
          <p:cNvCxnSpPr>
            <a:cxnSpLocks/>
          </p:cNvCxnSpPr>
          <p:nvPr/>
        </p:nvCxnSpPr>
        <p:spPr>
          <a:xfrm>
            <a:off x="8106233" y="2121892"/>
            <a:ext cx="39160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Rett linje 245">
            <a:extLst>
              <a:ext uri="{FF2B5EF4-FFF2-40B4-BE49-F238E27FC236}">
                <a16:creationId xmlns:a16="http://schemas.microsoft.com/office/drawing/2014/main" id="{17E08856-A024-61D0-652E-E90D9138FEB3}"/>
              </a:ext>
            </a:extLst>
          </p:cNvPr>
          <p:cNvCxnSpPr>
            <a:cxnSpLocks/>
          </p:cNvCxnSpPr>
          <p:nvPr/>
        </p:nvCxnSpPr>
        <p:spPr>
          <a:xfrm>
            <a:off x="8497838" y="1599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Rett linje 246">
            <a:extLst>
              <a:ext uri="{FF2B5EF4-FFF2-40B4-BE49-F238E27FC236}">
                <a16:creationId xmlns:a16="http://schemas.microsoft.com/office/drawing/2014/main" id="{1B4FC8EB-C36F-473A-9451-1F3F01FE44B3}"/>
              </a:ext>
            </a:extLst>
          </p:cNvPr>
          <p:cNvCxnSpPr>
            <a:cxnSpLocks/>
          </p:cNvCxnSpPr>
          <p:nvPr/>
        </p:nvCxnSpPr>
        <p:spPr>
          <a:xfrm>
            <a:off x="8497838" y="1898354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Rett linje 247">
            <a:extLst>
              <a:ext uri="{FF2B5EF4-FFF2-40B4-BE49-F238E27FC236}">
                <a16:creationId xmlns:a16="http://schemas.microsoft.com/office/drawing/2014/main" id="{B4D2C11A-C503-0C6F-6823-229428A4AA13}"/>
              </a:ext>
            </a:extLst>
          </p:cNvPr>
          <p:cNvCxnSpPr>
            <a:cxnSpLocks/>
          </p:cNvCxnSpPr>
          <p:nvPr/>
        </p:nvCxnSpPr>
        <p:spPr>
          <a:xfrm>
            <a:off x="8497838" y="2199215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Rett linje 248">
            <a:extLst>
              <a:ext uri="{FF2B5EF4-FFF2-40B4-BE49-F238E27FC236}">
                <a16:creationId xmlns:a16="http://schemas.microsoft.com/office/drawing/2014/main" id="{790C69CD-02FB-5EDA-7862-39B98DD44CE0}"/>
              </a:ext>
            </a:extLst>
          </p:cNvPr>
          <p:cNvCxnSpPr>
            <a:cxnSpLocks/>
          </p:cNvCxnSpPr>
          <p:nvPr/>
        </p:nvCxnSpPr>
        <p:spPr>
          <a:xfrm>
            <a:off x="8496790" y="1428888"/>
            <a:ext cx="1048" cy="7768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tt linje 249">
            <a:extLst>
              <a:ext uri="{FF2B5EF4-FFF2-40B4-BE49-F238E27FC236}">
                <a16:creationId xmlns:a16="http://schemas.microsoft.com/office/drawing/2014/main" id="{F2B75D01-1BEC-5711-CA66-E01B5E721F51}"/>
              </a:ext>
            </a:extLst>
          </p:cNvPr>
          <p:cNvCxnSpPr>
            <a:cxnSpLocks/>
          </p:cNvCxnSpPr>
          <p:nvPr/>
        </p:nvCxnSpPr>
        <p:spPr>
          <a:xfrm>
            <a:off x="8106233" y="1694534"/>
            <a:ext cx="19580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Rett linje 250">
            <a:extLst>
              <a:ext uri="{FF2B5EF4-FFF2-40B4-BE49-F238E27FC236}">
                <a16:creationId xmlns:a16="http://schemas.microsoft.com/office/drawing/2014/main" id="{F791D68B-7227-E61F-7FAD-F53D21D55782}"/>
              </a:ext>
            </a:extLst>
          </p:cNvPr>
          <p:cNvCxnSpPr>
            <a:cxnSpLocks/>
          </p:cNvCxnSpPr>
          <p:nvPr/>
        </p:nvCxnSpPr>
        <p:spPr>
          <a:xfrm flipH="1">
            <a:off x="8300988" y="1157825"/>
            <a:ext cx="1047" cy="54212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Rett linje 251">
            <a:extLst>
              <a:ext uri="{FF2B5EF4-FFF2-40B4-BE49-F238E27FC236}">
                <a16:creationId xmlns:a16="http://schemas.microsoft.com/office/drawing/2014/main" id="{91BE4279-1615-FEE2-12D7-7A8F4F4C3E1A}"/>
              </a:ext>
            </a:extLst>
          </p:cNvPr>
          <p:cNvCxnSpPr>
            <a:cxnSpLocks/>
            <a:endCxn id="239" idx="1"/>
          </p:cNvCxnSpPr>
          <p:nvPr/>
        </p:nvCxnSpPr>
        <p:spPr>
          <a:xfrm>
            <a:off x="8300988" y="1157825"/>
            <a:ext cx="45666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Rett linje 273">
            <a:extLst>
              <a:ext uri="{FF2B5EF4-FFF2-40B4-BE49-F238E27FC236}">
                <a16:creationId xmlns:a16="http://schemas.microsoft.com/office/drawing/2014/main" id="{277815D8-7C86-DF60-C8C3-9CF17B08764E}"/>
              </a:ext>
            </a:extLst>
          </p:cNvPr>
          <p:cNvCxnSpPr>
            <a:cxnSpLocks/>
          </p:cNvCxnSpPr>
          <p:nvPr/>
        </p:nvCxnSpPr>
        <p:spPr>
          <a:xfrm>
            <a:off x="10615983" y="2801737"/>
            <a:ext cx="449579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ktangel 547">
            <a:hlinkClick r:id="rId119"/>
            <a:extLst>
              <a:ext uri="{FF2B5EF4-FFF2-40B4-BE49-F238E27FC236}">
                <a16:creationId xmlns:a16="http://schemas.microsoft.com/office/drawing/2014/main" id="{2A8CA46F-B84F-73E3-39C2-23B9DDF093D2}"/>
              </a:ext>
            </a:extLst>
          </p:cNvPr>
          <p:cNvSpPr/>
          <p:nvPr/>
        </p:nvSpPr>
        <p:spPr>
          <a:xfrm>
            <a:off x="227428" y="3725112"/>
            <a:ext cx="936000" cy="226244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600">
                <a:solidFill>
                  <a:schemeClr val="bg1"/>
                </a:solidFill>
                <a:hlinkClick r:id="rId1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Servicetorget (HFST)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43" name="Rektangel 547">
            <a:hlinkClick r:id="rId120"/>
            <a:extLst>
              <a:ext uri="{FF2B5EF4-FFF2-40B4-BE49-F238E27FC236}">
                <a16:creationId xmlns:a16="http://schemas.microsoft.com/office/drawing/2014/main" id="{188EAA7C-76F7-4463-38D7-CCC18DC77AC5}"/>
              </a:ext>
            </a:extLst>
          </p:cNvPr>
          <p:cNvSpPr/>
          <p:nvPr/>
        </p:nvSpPr>
        <p:spPr>
          <a:xfrm>
            <a:off x="217796" y="3979056"/>
            <a:ext cx="936000" cy="319499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600">
                <a:solidFill>
                  <a:schemeClr val="bg1"/>
                </a:solidFill>
                <a:hlinkClick r:id="rId1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for  informasjonsforvaltning (HFSI)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2" name="Rektangel 395">
            <a:hlinkClick r:id="rId121"/>
            <a:extLst>
              <a:ext uri="{FF2B5EF4-FFF2-40B4-BE49-F238E27FC236}">
                <a16:creationId xmlns:a16="http://schemas.microsoft.com/office/drawing/2014/main" id="{1488B9D1-C952-A2F5-0143-52784F218B38}"/>
              </a:ext>
            </a:extLst>
          </p:cNvPr>
          <p:cNvSpPr/>
          <p:nvPr/>
        </p:nvSpPr>
        <p:spPr>
          <a:xfrm>
            <a:off x="9159178" y="1300516"/>
            <a:ext cx="960000" cy="22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>
                <a:solidFill>
                  <a:schemeClr val="bg1"/>
                </a:solidFill>
                <a:hlinkClick r:id="rId1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Styringsstøtte (JSS)</a:t>
            </a:r>
            <a:endParaRPr lang="nb-NO" sz="700">
              <a:solidFill>
                <a:schemeClr val="bg1"/>
              </a:solidFill>
            </a:endParaRP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19184BD-5E57-636F-7291-831C648200C7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8496790" y="1410916"/>
            <a:ext cx="662388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547">
            <a:hlinkClick r:id="rId122"/>
            <a:extLst>
              <a:ext uri="{FF2B5EF4-FFF2-40B4-BE49-F238E27FC236}">
                <a16:creationId xmlns:a16="http://schemas.microsoft.com/office/drawing/2014/main" id="{5BB041D0-08B1-CDA6-C12F-11CB91B1F498}"/>
              </a:ext>
            </a:extLst>
          </p:cNvPr>
          <p:cNvSpPr/>
          <p:nvPr/>
        </p:nvSpPr>
        <p:spPr>
          <a:xfrm>
            <a:off x="219870" y="4340379"/>
            <a:ext cx="937557" cy="215999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rgbClr val="0054A6"/>
              </a:solidFill>
              <a:hlinkClick r:id="rId12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nb-NO" sz="600">
                <a:solidFill>
                  <a:schemeClr val="bg1"/>
                </a:solidFill>
                <a:hlinkClick r:id="rId1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Seksjon for eiendom (HFSE)</a:t>
            </a:r>
            <a:endParaRPr lang="nb-NO" sz="600">
              <a:solidFill>
                <a:schemeClr val="bg1"/>
              </a:solidFill>
            </a:endParaRPr>
          </a:p>
          <a:p>
            <a:pPr algn="ctr"/>
            <a:endParaRPr lang="nb-NO" sz="600">
              <a:solidFill>
                <a:schemeClr val="bg1"/>
              </a:solidFill>
            </a:endParaRP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D5A9C394-C006-3CA9-44FD-8D8702EFD696}"/>
              </a:ext>
            </a:extLst>
          </p:cNvPr>
          <p:cNvCxnSpPr>
            <a:cxnSpLocks/>
            <a:stCxn id="43" idx="2"/>
            <a:endCxn id="8" idx="0"/>
          </p:cNvCxnSpPr>
          <p:nvPr/>
        </p:nvCxnSpPr>
        <p:spPr>
          <a:xfrm>
            <a:off x="685796" y="4298555"/>
            <a:ext cx="2853" cy="41824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47">
            <a:hlinkClick r:id="rId55"/>
            <a:extLst>
              <a:ext uri="{FF2B5EF4-FFF2-40B4-BE49-F238E27FC236}">
                <a16:creationId xmlns:a16="http://schemas.microsoft.com/office/drawing/2014/main" id="{956053E7-1AE5-A0E1-D28C-2D387226C53B}"/>
              </a:ext>
            </a:extLst>
          </p:cNvPr>
          <p:cNvSpPr/>
          <p:nvPr/>
        </p:nvSpPr>
        <p:spPr>
          <a:xfrm>
            <a:off x="9695546" y="562860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  <a:hlinkClick r:id="rId5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Transitteringsseksjonen (VRTR)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7" name="Rektangel 547">
            <a:hlinkClick r:id="rId55"/>
            <a:extLst>
              <a:ext uri="{FF2B5EF4-FFF2-40B4-BE49-F238E27FC236}">
                <a16:creationId xmlns:a16="http://schemas.microsoft.com/office/drawing/2014/main" id="{FB5BB87B-2C0F-9522-E818-65AA04057814}"/>
              </a:ext>
            </a:extLst>
          </p:cNvPr>
          <p:cNvSpPr/>
          <p:nvPr/>
        </p:nvSpPr>
        <p:spPr>
          <a:xfrm>
            <a:off x="11023223" y="479905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Seksjon Svinesund 1 (VOS1)</a:t>
            </a:r>
          </a:p>
        </p:txBody>
      </p:sp>
    </p:spTree>
    <p:extLst>
      <p:ext uri="{BB962C8B-B14F-4D97-AF65-F5344CB8AC3E}">
        <p14:creationId xmlns:p14="http://schemas.microsoft.com/office/powerpoint/2010/main" val="827822993"/>
      </p:ext>
    </p:extLst>
  </p:cSld>
  <p:clrMapOvr>
    <a:masterClrMapping/>
  </p:clrMapOvr>
</p:sld>
</file>

<file path=ppt/theme/theme1.xml><?xml version="1.0" encoding="utf-8"?>
<a:theme xmlns:a="http://schemas.openxmlformats.org/drawingml/2006/main" name="Toll - Lys">
  <a:themeElements>
    <a:clrScheme name="Tolletaten Farger 2020">
      <a:dk1>
        <a:srgbClr val="0A0A0A"/>
      </a:dk1>
      <a:lt1>
        <a:sysClr val="window" lastClr="FFFFFF"/>
      </a:lt1>
      <a:dk2>
        <a:srgbClr val="0A0A0A"/>
      </a:dk2>
      <a:lt2>
        <a:srgbClr val="FFFFFF"/>
      </a:lt2>
      <a:accent1>
        <a:srgbClr val="007682"/>
      </a:accent1>
      <a:accent2>
        <a:srgbClr val="F25A22"/>
      </a:accent2>
      <a:accent3>
        <a:srgbClr val="123F4E"/>
      </a:accent3>
      <a:accent4>
        <a:srgbClr val="FCB814"/>
      </a:accent4>
      <a:accent5>
        <a:srgbClr val="0097D6"/>
      </a:accent5>
      <a:accent6>
        <a:srgbClr val="DA1C5C"/>
      </a:accent6>
      <a:hlink>
        <a:srgbClr val="0054A6"/>
      </a:hlink>
      <a:folHlink>
        <a:srgbClr val="942977"/>
      </a:folHlink>
    </a:clrScheme>
    <a:fontScheme name="Tolletaten Fonter 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lletaten - Norsk.potx" id="{79C20DFE-DE40-4491-921B-0B3954EFEABB}" vid="{230E232C-5CBB-4D5E-BDFD-6C958865485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016010-03a4-4996-a2de-f0404338f400" xsi:nil="true"/>
    <lcf76f155ced4ddcb4097134ff3c332f xmlns="084b0691-ca02-4555-800d-ea89be4af63e">
      <Terms xmlns="http://schemas.microsoft.com/office/infopath/2007/PartnerControls"/>
    </lcf76f155ced4ddcb4097134ff3c332f>
    <Dato xmlns="084b0691-ca02-4555-800d-ea89be4af63e">2025-09-08T13:15:04+00:00</Da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2D815027B79B4799A9E3837C1D7B0A" ma:contentTypeVersion="21" ma:contentTypeDescription="Opprett et nytt dokument." ma:contentTypeScope="" ma:versionID="16aae4f51f9ee373ef915449d7d51a6d">
  <xsd:schema xmlns:xsd="http://www.w3.org/2001/XMLSchema" xmlns:xs="http://www.w3.org/2001/XMLSchema" xmlns:p="http://schemas.microsoft.com/office/2006/metadata/properties" xmlns:ns2="084b0691-ca02-4555-800d-ea89be4af63e" xmlns:ns3="5d81a20f-6095-419f-a51a-81860c51a712" xmlns:ns4="d0016010-03a4-4996-a2de-f0404338f400" targetNamespace="http://schemas.microsoft.com/office/2006/metadata/properties" ma:root="true" ma:fieldsID="dc647837e0fdc314aeabfe1a655b3d6e" ns2:_="" ns3:_="" ns4:_="">
    <xsd:import namespace="084b0691-ca02-4555-800d-ea89be4af63e"/>
    <xsd:import namespace="5d81a20f-6095-419f-a51a-81860c51a712"/>
    <xsd:import namespace="d0016010-03a4-4996-a2de-f0404338f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  <xsd:element ref="ns2:D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b0691-ca02-4555-800d-ea89be4af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96b39eba-4443-4f37-8e0d-3292a9ac33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o" ma:index="27" nillable="true" ma:displayName="Dato" ma:default="[today]" ma:format="DateTime" ma:internalName="Dato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1a20f-6095-419f-a51a-81860c51a7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6010-03a4-4996-a2de-f0404338f40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64a31d6-042c-40f1-a39b-ccb55dbdd71a}" ma:internalName="TaxCatchAll" ma:showField="CatchAllData" ma:web="5d81a20f-6095-419f-a51a-81860c51a7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8887EA-07A6-48F8-BDFE-C559A98A5413}">
  <ds:schemaRefs>
    <ds:schemaRef ds:uri="http://purl.org/dc/dcmitype/"/>
    <ds:schemaRef ds:uri="http://purl.org/dc/elements/1.1/"/>
    <ds:schemaRef ds:uri="5d81a20f-6095-419f-a51a-81860c51a712"/>
    <ds:schemaRef ds:uri="084b0691-ca02-4555-800d-ea89be4af63e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0016010-03a4-4996-a2de-f0404338f40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B5BA186-B7AE-4E84-A7F8-1E43EC80E776}">
  <ds:schemaRefs>
    <ds:schemaRef ds:uri="084b0691-ca02-4555-800d-ea89be4af63e"/>
    <ds:schemaRef ds:uri="5d81a20f-6095-419f-a51a-81860c51a712"/>
    <ds:schemaRef ds:uri="d0016010-03a4-4996-a2de-f0404338f4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0ADFC5-F8DE-40DA-916C-ECAC244D9ED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05120b2-25fc-47f2-a8db-ca9a51d52d0f}" enabled="1" method="Standard" siteId="{3a7cae72-b97b-48a5-b65d-20035e51be8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4585</TotalTime>
  <Words>746</Words>
  <Application>Microsoft Office PowerPoint</Application>
  <PresentationFormat>Widescreen</PresentationFormat>
  <Paragraphs>256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Toll - Lys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organisering</dc:title>
  <dc:creator>Egeberg, Henrik Westye</dc:creator>
  <cp:lastModifiedBy>Proch, Jan</cp:lastModifiedBy>
  <cp:revision>3</cp:revision>
  <dcterms:created xsi:type="dcterms:W3CDTF">2021-04-26T07:39:06Z</dcterms:created>
  <dcterms:modified xsi:type="dcterms:W3CDTF">2025-10-10T08:47:26Z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0x010100D52D815027B79B4799A9E3837C1D7B0A</vt:lpwstr>
  </property>
  <property fmtid="{D5CDD505-2E9C-101B-9397-08002B2CF9AE}" pid="3" name="MSIP_Label_37f3aa06-89b0-435a-a3be-e8108c388cd3_Enabled">
    <vt:lpwstr>true</vt:lpwstr>
  </property>
  <property fmtid="{D5CDD505-2E9C-101B-9397-08002B2CF9AE}" pid="4" name="MSIP_Label_37f3aa06-89b0-435a-a3be-e8108c388cd3_SetDate">
    <vt:lpwstr>2022-04-21T07:04:29Z</vt:lpwstr>
  </property>
  <property fmtid="{D5CDD505-2E9C-101B-9397-08002B2CF9AE}" pid="5" name="MSIP_Label_37f3aa06-89b0-435a-a3be-e8108c388cd3_Method">
    <vt:lpwstr>Standard</vt:lpwstr>
  </property>
  <property fmtid="{D5CDD505-2E9C-101B-9397-08002B2CF9AE}" pid="6" name="MSIP_Label_37f3aa06-89b0-435a-a3be-e8108c388cd3_Name">
    <vt:lpwstr>Intern</vt:lpwstr>
  </property>
  <property fmtid="{D5CDD505-2E9C-101B-9397-08002B2CF9AE}" pid="7" name="MSIP_Label_37f3aa06-89b0-435a-a3be-e8108c388cd3_SiteId">
    <vt:lpwstr>3a7cae72-b97b-48a5-b65d-20035e51be84</vt:lpwstr>
  </property>
  <property fmtid="{D5CDD505-2E9C-101B-9397-08002B2CF9AE}" pid="8" name="MSIP_Label_37f3aa06-89b0-435a-a3be-e8108c388cd3_ActionId">
    <vt:lpwstr>d7218551-5d2f-4fcd-b20a-d7117ef35432</vt:lpwstr>
  </property>
  <property fmtid="{D5CDD505-2E9C-101B-9397-08002B2CF9AE}" pid="9" name="MSIP_Label_37f3aa06-89b0-435a-a3be-e8108c388cd3_ContentBits">
    <vt:lpwstr>2</vt:lpwstr>
  </property>
  <property fmtid="{D5CDD505-2E9C-101B-9397-08002B2CF9AE}" pid="10" name="MediaServiceImageTags">
    <vt:lpwstr/>
  </property>
</Properties>
</file>